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0"/>
    <p:restoredTop sz="94629"/>
  </p:normalViewPr>
  <p:slideViewPr>
    <p:cSldViewPr snapToGrid="0" snapToObjects="1">
      <p:cViewPr varScale="1">
        <p:scale>
          <a:sx n="129" d="100"/>
          <a:sy n="129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826D3-B615-184B-82FC-3180B8203874}" type="doc">
      <dgm:prSet loTypeId="urn:microsoft.com/office/officeart/2005/8/layout/pyramid1" loCatId="" qsTypeId="urn:microsoft.com/office/officeart/2005/8/quickstyle/simple1" qsCatId="simple" csTypeId="urn:microsoft.com/office/officeart/2005/8/colors/accent1_5" csCatId="accent1" phldr="1"/>
      <dgm:spPr/>
    </dgm:pt>
    <dgm:pt modelId="{47BDD04D-E494-3F43-937F-770F0601A2E2}">
      <dgm:prSet phldrT="[Text]"/>
      <dgm:spPr/>
      <dgm:t>
        <a:bodyPr/>
        <a:lstStyle/>
        <a:p>
          <a:r>
            <a:rPr lang="en-US" dirty="0"/>
            <a:t>SaaS</a:t>
          </a:r>
        </a:p>
      </dgm:t>
    </dgm:pt>
    <dgm:pt modelId="{C0693C11-3518-4B4F-A9E0-0B2455714968}" type="parTrans" cxnId="{5774B9B9-A031-DD40-8FD1-B71F5255E2E5}">
      <dgm:prSet/>
      <dgm:spPr/>
      <dgm:t>
        <a:bodyPr/>
        <a:lstStyle/>
        <a:p>
          <a:endParaRPr lang="en-US"/>
        </a:p>
      </dgm:t>
    </dgm:pt>
    <dgm:pt modelId="{370E46C9-A88D-234D-9F6E-C1867F9C1711}" type="sibTrans" cxnId="{5774B9B9-A031-DD40-8FD1-B71F5255E2E5}">
      <dgm:prSet/>
      <dgm:spPr/>
      <dgm:t>
        <a:bodyPr/>
        <a:lstStyle/>
        <a:p>
          <a:endParaRPr lang="en-US"/>
        </a:p>
      </dgm:t>
    </dgm:pt>
    <dgm:pt modelId="{3B0BEEA3-8ABA-FF4B-A661-40F7E3DF2386}">
      <dgm:prSet phldrT="[Text]"/>
      <dgm:spPr/>
      <dgm:t>
        <a:bodyPr/>
        <a:lstStyle/>
        <a:p>
          <a:r>
            <a:rPr lang="en-US" dirty="0"/>
            <a:t>PaaS</a:t>
          </a:r>
        </a:p>
      </dgm:t>
    </dgm:pt>
    <dgm:pt modelId="{A7678867-7F29-EF4E-9C8C-0943D9DE0B41}" type="parTrans" cxnId="{BF05A598-CB99-8647-9311-C4713028935B}">
      <dgm:prSet/>
      <dgm:spPr/>
      <dgm:t>
        <a:bodyPr/>
        <a:lstStyle/>
        <a:p>
          <a:endParaRPr lang="en-US"/>
        </a:p>
      </dgm:t>
    </dgm:pt>
    <dgm:pt modelId="{59F82584-9834-B241-88EA-BE73435EA174}" type="sibTrans" cxnId="{BF05A598-CB99-8647-9311-C4713028935B}">
      <dgm:prSet/>
      <dgm:spPr/>
      <dgm:t>
        <a:bodyPr/>
        <a:lstStyle/>
        <a:p>
          <a:endParaRPr lang="en-US"/>
        </a:p>
      </dgm:t>
    </dgm:pt>
    <dgm:pt modelId="{8ACC5562-C8EC-224C-9CB3-3C73A967AC36}">
      <dgm:prSet phldrT="[Text]"/>
      <dgm:spPr/>
      <dgm:t>
        <a:bodyPr/>
        <a:lstStyle/>
        <a:p>
          <a:r>
            <a:rPr lang="en-US" dirty="0"/>
            <a:t>IaaS</a:t>
          </a:r>
        </a:p>
      </dgm:t>
    </dgm:pt>
    <dgm:pt modelId="{D0A59642-5F8C-904F-9A4A-615DB58C15C3}" type="parTrans" cxnId="{BA37F50A-0E26-2541-924D-6F0CA9A546E9}">
      <dgm:prSet/>
      <dgm:spPr/>
      <dgm:t>
        <a:bodyPr/>
        <a:lstStyle/>
        <a:p>
          <a:endParaRPr lang="en-US"/>
        </a:p>
      </dgm:t>
    </dgm:pt>
    <dgm:pt modelId="{ED520AF2-0708-784D-AFCF-755B334A9E74}" type="sibTrans" cxnId="{BA37F50A-0E26-2541-924D-6F0CA9A546E9}">
      <dgm:prSet/>
      <dgm:spPr/>
      <dgm:t>
        <a:bodyPr/>
        <a:lstStyle/>
        <a:p>
          <a:endParaRPr lang="en-US"/>
        </a:p>
      </dgm:t>
    </dgm:pt>
    <dgm:pt modelId="{CF2E9F32-9944-A348-A270-0093E9519C19}" type="pres">
      <dgm:prSet presAssocID="{906826D3-B615-184B-82FC-3180B8203874}" presName="Name0" presStyleCnt="0">
        <dgm:presLayoutVars>
          <dgm:dir/>
          <dgm:animLvl val="lvl"/>
          <dgm:resizeHandles val="exact"/>
        </dgm:presLayoutVars>
      </dgm:prSet>
      <dgm:spPr/>
    </dgm:pt>
    <dgm:pt modelId="{FF499CE2-861A-E84F-9780-E9541BE88458}" type="pres">
      <dgm:prSet presAssocID="{47BDD04D-E494-3F43-937F-770F0601A2E2}" presName="Name8" presStyleCnt="0"/>
      <dgm:spPr/>
    </dgm:pt>
    <dgm:pt modelId="{447D1D2B-93E8-BA48-9B85-AFB6DD1F52E1}" type="pres">
      <dgm:prSet presAssocID="{47BDD04D-E494-3F43-937F-770F0601A2E2}" presName="level" presStyleLbl="node1" presStyleIdx="0" presStyleCnt="3">
        <dgm:presLayoutVars>
          <dgm:chMax val="1"/>
          <dgm:bulletEnabled val="1"/>
        </dgm:presLayoutVars>
      </dgm:prSet>
      <dgm:spPr/>
    </dgm:pt>
    <dgm:pt modelId="{6F39A977-9681-C144-AD6E-E8C69532F10D}" type="pres">
      <dgm:prSet presAssocID="{47BDD04D-E494-3F43-937F-770F0601A2E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2BCC1F-DFEA-F54D-9978-0FAD4C38CB93}" type="pres">
      <dgm:prSet presAssocID="{3B0BEEA3-8ABA-FF4B-A661-40F7E3DF2386}" presName="Name8" presStyleCnt="0"/>
      <dgm:spPr/>
    </dgm:pt>
    <dgm:pt modelId="{AF4FBA99-E2E9-894B-968C-BC96A1B35F0D}" type="pres">
      <dgm:prSet presAssocID="{3B0BEEA3-8ABA-FF4B-A661-40F7E3DF2386}" presName="level" presStyleLbl="node1" presStyleIdx="1" presStyleCnt="3">
        <dgm:presLayoutVars>
          <dgm:chMax val="1"/>
          <dgm:bulletEnabled val="1"/>
        </dgm:presLayoutVars>
      </dgm:prSet>
      <dgm:spPr/>
    </dgm:pt>
    <dgm:pt modelId="{5EA6CA6E-956F-F442-B354-9E3FDA9CA587}" type="pres">
      <dgm:prSet presAssocID="{3B0BEEA3-8ABA-FF4B-A661-40F7E3DF238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8076C8A-8974-FC47-920E-6106A621A3AA}" type="pres">
      <dgm:prSet presAssocID="{8ACC5562-C8EC-224C-9CB3-3C73A967AC36}" presName="Name8" presStyleCnt="0"/>
      <dgm:spPr/>
    </dgm:pt>
    <dgm:pt modelId="{4BA14C6C-BFC3-074E-BD74-B3232D1A2359}" type="pres">
      <dgm:prSet presAssocID="{8ACC5562-C8EC-224C-9CB3-3C73A967AC36}" presName="level" presStyleLbl="node1" presStyleIdx="2" presStyleCnt="3">
        <dgm:presLayoutVars>
          <dgm:chMax val="1"/>
          <dgm:bulletEnabled val="1"/>
        </dgm:presLayoutVars>
      </dgm:prSet>
      <dgm:spPr/>
    </dgm:pt>
    <dgm:pt modelId="{696A676E-E746-1540-99B2-FBA6A296A18F}" type="pres">
      <dgm:prSet presAssocID="{8ACC5562-C8EC-224C-9CB3-3C73A967AC3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26FFF206-30D2-A742-82B4-3EC7D5613EF7}" type="presOf" srcId="{8ACC5562-C8EC-224C-9CB3-3C73A967AC36}" destId="{696A676E-E746-1540-99B2-FBA6A296A18F}" srcOrd="1" destOrd="0" presId="urn:microsoft.com/office/officeart/2005/8/layout/pyramid1"/>
    <dgm:cxn modelId="{86685B08-6305-D648-A4BC-45E505E5F372}" type="presOf" srcId="{3B0BEEA3-8ABA-FF4B-A661-40F7E3DF2386}" destId="{AF4FBA99-E2E9-894B-968C-BC96A1B35F0D}" srcOrd="0" destOrd="0" presId="urn:microsoft.com/office/officeart/2005/8/layout/pyramid1"/>
    <dgm:cxn modelId="{BA37F50A-0E26-2541-924D-6F0CA9A546E9}" srcId="{906826D3-B615-184B-82FC-3180B8203874}" destId="{8ACC5562-C8EC-224C-9CB3-3C73A967AC36}" srcOrd="2" destOrd="0" parTransId="{D0A59642-5F8C-904F-9A4A-615DB58C15C3}" sibTransId="{ED520AF2-0708-784D-AFCF-755B334A9E74}"/>
    <dgm:cxn modelId="{C2E44C69-4EFA-6340-B0EE-F2330572379D}" type="presOf" srcId="{8ACC5562-C8EC-224C-9CB3-3C73A967AC36}" destId="{4BA14C6C-BFC3-074E-BD74-B3232D1A2359}" srcOrd="0" destOrd="0" presId="urn:microsoft.com/office/officeart/2005/8/layout/pyramid1"/>
    <dgm:cxn modelId="{3D09678E-C231-8146-B79B-F71EA3A31C86}" type="presOf" srcId="{3B0BEEA3-8ABA-FF4B-A661-40F7E3DF2386}" destId="{5EA6CA6E-956F-F442-B354-9E3FDA9CA587}" srcOrd="1" destOrd="0" presId="urn:microsoft.com/office/officeart/2005/8/layout/pyramid1"/>
    <dgm:cxn modelId="{BF05A598-CB99-8647-9311-C4713028935B}" srcId="{906826D3-B615-184B-82FC-3180B8203874}" destId="{3B0BEEA3-8ABA-FF4B-A661-40F7E3DF2386}" srcOrd="1" destOrd="0" parTransId="{A7678867-7F29-EF4E-9C8C-0943D9DE0B41}" sibTransId="{59F82584-9834-B241-88EA-BE73435EA174}"/>
    <dgm:cxn modelId="{5DCAF9A1-6864-1947-B23D-F48ED56C1F04}" type="presOf" srcId="{906826D3-B615-184B-82FC-3180B8203874}" destId="{CF2E9F32-9944-A348-A270-0093E9519C19}" srcOrd="0" destOrd="0" presId="urn:microsoft.com/office/officeart/2005/8/layout/pyramid1"/>
    <dgm:cxn modelId="{5774B9B9-A031-DD40-8FD1-B71F5255E2E5}" srcId="{906826D3-B615-184B-82FC-3180B8203874}" destId="{47BDD04D-E494-3F43-937F-770F0601A2E2}" srcOrd="0" destOrd="0" parTransId="{C0693C11-3518-4B4F-A9E0-0B2455714968}" sibTransId="{370E46C9-A88D-234D-9F6E-C1867F9C1711}"/>
    <dgm:cxn modelId="{1A0350F3-E6A7-8D40-A3B2-9FD79E10FA8C}" type="presOf" srcId="{47BDD04D-E494-3F43-937F-770F0601A2E2}" destId="{447D1D2B-93E8-BA48-9B85-AFB6DD1F52E1}" srcOrd="0" destOrd="0" presId="urn:microsoft.com/office/officeart/2005/8/layout/pyramid1"/>
    <dgm:cxn modelId="{63A13DFE-F047-DD44-A76B-D52391964CD6}" type="presOf" srcId="{47BDD04D-E494-3F43-937F-770F0601A2E2}" destId="{6F39A977-9681-C144-AD6E-E8C69532F10D}" srcOrd="1" destOrd="0" presId="urn:microsoft.com/office/officeart/2005/8/layout/pyramid1"/>
    <dgm:cxn modelId="{CB74B1DD-4A9A-BA46-8E7B-1B3CC27F5F8C}" type="presParOf" srcId="{CF2E9F32-9944-A348-A270-0093E9519C19}" destId="{FF499CE2-861A-E84F-9780-E9541BE88458}" srcOrd="0" destOrd="0" presId="urn:microsoft.com/office/officeart/2005/8/layout/pyramid1"/>
    <dgm:cxn modelId="{280B0516-9A66-C945-9B66-88C4F244F45F}" type="presParOf" srcId="{FF499CE2-861A-E84F-9780-E9541BE88458}" destId="{447D1D2B-93E8-BA48-9B85-AFB6DD1F52E1}" srcOrd="0" destOrd="0" presId="urn:microsoft.com/office/officeart/2005/8/layout/pyramid1"/>
    <dgm:cxn modelId="{C0235BEF-5AB0-4144-B7F2-5AB237F0C726}" type="presParOf" srcId="{FF499CE2-861A-E84F-9780-E9541BE88458}" destId="{6F39A977-9681-C144-AD6E-E8C69532F10D}" srcOrd="1" destOrd="0" presId="urn:microsoft.com/office/officeart/2005/8/layout/pyramid1"/>
    <dgm:cxn modelId="{8EC8B80C-7432-A648-8B98-39ADBAFBB4CD}" type="presParOf" srcId="{CF2E9F32-9944-A348-A270-0093E9519C19}" destId="{C92BCC1F-DFEA-F54D-9978-0FAD4C38CB93}" srcOrd="1" destOrd="0" presId="urn:microsoft.com/office/officeart/2005/8/layout/pyramid1"/>
    <dgm:cxn modelId="{C42538DF-DD4E-C641-9882-A6A3A7AC7886}" type="presParOf" srcId="{C92BCC1F-DFEA-F54D-9978-0FAD4C38CB93}" destId="{AF4FBA99-E2E9-894B-968C-BC96A1B35F0D}" srcOrd="0" destOrd="0" presId="urn:microsoft.com/office/officeart/2005/8/layout/pyramid1"/>
    <dgm:cxn modelId="{A399339F-91BF-C246-A984-D49783CBB8A4}" type="presParOf" srcId="{C92BCC1F-DFEA-F54D-9978-0FAD4C38CB93}" destId="{5EA6CA6E-956F-F442-B354-9E3FDA9CA587}" srcOrd="1" destOrd="0" presId="urn:microsoft.com/office/officeart/2005/8/layout/pyramid1"/>
    <dgm:cxn modelId="{0C8460DB-E16F-AA47-A0C0-E32A1A25CD4A}" type="presParOf" srcId="{CF2E9F32-9944-A348-A270-0093E9519C19}" destId="{28076C8A-8974-FC47-920E-6106A621A3AA}" srcOrd="2" destOrd="0" presId="urn:microsoft.com/office/officeart/2005/8/layout/pyramid1"/>
    <dgm:cxn modelId="{08FE89AA-E3D1-5A4E-91C4-E7FB735E06E1}" type="presParOf" srcId="{28076C8A-8974-FC47-920E-6106A621A3AA}" destId="{4BA14C6C-BFC3-074E-BD74-B3232D1A2359}" srcOrd="0" destOrd="0" presId="urn:microsoft.com/office/officeart/2005/8/layout/pyramid1"/>
    <dgm:cxn modelId="{5CC4D904-AEE4-5F42-9CD7-3CCE97D33B50}" type="presParOf" srcId="{28076C8A-8974-FC47-920E-6106A621A3AA}" destId="{696A676E-E746-1540-99B2-FBA6A296A18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28895-78E7-2849-8CE1-80AEC87BFC33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2B2182-26B8-974A-B17E-BEBB59D7BB9F}">
      <dgm:prSet phldrT="[Text]"/>
      <dgm:spPr/>
      <dgm:t>
        <a:bodyPr/>
        <a:lstStyle/>
        <a:p>
          <a:r>
            <a:rPr lang="en-US" dirty="0"/>
            <a:t>Amazon Product</a:t>
          </a:r>
        </a:p>
      </dgm:t>
    </dgm:pt>
    <dgm:pt modelId="{F3D97482-8F81-F947-A37D-B26F16E8B90E}" type="parTrans" cxnId="{87BE2774-5A86-5343-ADEC-771AF9336C48}">
      <dgm:prSet/>
      <dgm:spPr/>
      <dgm:t>
        <a:bodyPr/>
        <a:lstStyle/>
        <a:p>
          <a:endParaRPr lang="en-US"/>
        </a:p>
      </dgm:t>
    </dgm:pt>
    <dgm:pt modelId="{AEAEFFC4-3587-5649-835E-F129408E6B0E}" type="sibTrans" cxnId="{87BE2774-5A86-5343-ADEC-771AF9336C48}">
      <dgm:prSet/>
      <dgm:spPr/>
      <dgm:t>
        <a:bodyPr/>
        <a:lstStyle/>
        <a:p>
          <a:endParaRPr lang="en-US"/>
        </a:p>
      </dgm:t>
    </dgm:pt>
    <dgm:pt modelId="{CE06EBB3-1E01-2243-9AC9-0757A0EE273E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47E97FE3-BD42-6E41-AB4E-56D1172982A2}" type="parTrans" cxnId="{B353C19D-63B8-A64F-8C78-701E8F9482E3}">
      <dgm:prSet/>
      <dgm:spPr/>
      <dgm:t>
        <a:bodyPr/>
        <a:lstStyle/>
        <a:p>
          <a:endParaRPr lang="en-US"/>
        </a:p>
      </dgm:t>
    </dgm:pt>
    <dgm:pt modelId="{BA5E0551-4BD2-AB4A-81ED-239228B60851}" type="sibTrans" cxnId="{B353C19D-63B8-A64F-8C78-701E8F9482E3}">
      <dgm:prSet/>
      <dgm:spPr/>
      <dgm:t>
        <a:bodyPr/>
        <a:lstStyle/>
        <a:p>
          <a:endParaRPr lang="en-US"/>
        </a:p>
      </dgm:t>
    </dgm:pt>
    <dgm:pt modelId="{62AF2893-05EE-D245-A79F-8FE8D2DDD1C4}">
      <dgm:prSet/>
      <dgm:spPr/>
      <dgm:t>
        <a:bodyPr/>
        <a:lstStyle/>
        <a:p>
          <a:r>
            <a:rPr lang="en-US" dirty="0"/>
            <a:t>Databases</a:t>
          </a:r>
        </a:p>
      </dgm:t>
    </dgm:pt>
    <dgm:pt modelId="{2A4C5342-FCEC-8B4E-A534-220245AFF783}" type="parTrans" cxnId="{C4B01B4E-0522-A64E-8BEB-F38E2B391290}">
      <dgm:prSet/>
      <dgm:spPr/>
      <dgm:t>
        <a:bodyPr/>
        <a:lstStyle/>
        <a:p>
          <a:endParaRPr lang="en-US"/>
        </a:p>
      </dgm:t>
    </dgm:pt>
    <dgm:pt modelId="{EA5A96D6-0CA5-DD4E-851E-839714A22EC0}" type="sibTrans" cxnId="{C4B01B4E-0522-A64E-8BEB-F38E2B391290}">
      <dgm:prSet/>
      <dgm:spPr/>
      <dgm:t>
        <a:bodyPr/>
        <a:lstStyle/>
        <a:p>
          <a:endParaRPr lang="en-US"/>
        </a:p>
      </dgm:t>
    </dgm:pt>
    <dgm:pt modelId="{BD76B8D2-CD05-784D-87C3-735336BB2A11}">
      <dgm:prSet/>
      <dgm:spPr/>
      <dgm:t>
        <a:bodyPr/>
        <a:lstStyle/>
        <a:p>
          <a:r>
            <a:rPr lang="en-US" dirty="0"/>
            <a:t>Migration</a:t>
          </a:r>
        </a:p>
      </dgm:t>
    </dgm:pt>
    <dgm:pt modelId="{1412BA48-AF98-E244-B3E5-842C71FFD13B}" type="parTrans" cxnId="{DC2A2802-C313-9E44-B777-B49166ED950E}">
      <dgm:prSet/>
      <dgm:spPr/>
      <dgm:t>
        <a:bodyPr/>
        <a:lstStyle/>
        <a:p>
          <a:endParaRPr lang="en-US"/>
        </a:p>
      </dgm:t>
    </dgm:pt>
    <dgm:pt modelId="{4E689387-4566-8642-85AD-E70299417B8E}" type="sibTrans" cxnId="{DC2A2802-C313-9E44-B777-B49166ED950E}">
      <dgm:prSet/>
      <dgm:spPr/>
      <dgm:t>
        <a:bodyPr/>
        <a:lstStyle/>
        <a:p>
          <a:endParaRPr lang="en-US"/>
        </a:p>
      </dgm:t>
    </dgm:pt>
    <dgm:pt modelId="{7941542B-0C58-A242-A787-93B704561AA6}">
      <dgm:prSet/>
      <dgm:spPr/>
      <dgm:t>
        <a:bodyPr/>
        <a:lstStyle/>
        <a:p>
          <a:r>
            <a:rPr lang="en-US" dirty="0"/>
            <a:t>Networking &amp; Content Delivery</a:t>
          </a:r>
        </a:p>
      </dgm:t>
    </dgm:pt>
    <dgm:pt modelId="{12F6B0CD-ECC5-2547-A936-6BCF71488ABB}" type="parTrans" cxnId="{2205FF87-F389-9647-9588-E48838554037}">
      <dgm:prSet/>
      <dgm:spPr/>
      <dgm:t>
        <a:bodyPr/>
        <a:lstStyle/>
        <a:p>
          <a:endParaRPr lang="en-US"/>
        </a:p>
      </dgm:t>
    </dgm:pt>
    <dgm:pt modelId="{428FA36D-F6D2-434C-BBC6-37A1BD76E6F8}" type="sibTrans" cxnId="{2205FF87-F389-9647-9588-E48838554037}">
      <dgm:prSet/>
      <dgm:spPr/>
      <dgm:t>
        <a:bodyPr/>
        <a:lstStyle/>
        <a:p>
          <a:endParaRPr lang="en-US"/>
        </a:p>
      </dgm:t>
    </dgm:pt>
    <dgm:pt modelId="{7E18F4AF-94DE-3848-B4BB-4EF0AD7F6781}">
      <dgm:prSet/>
      <dgm:spPr/>
      <dgm:t>
        <a:bodyPr/>
        <a:lstStyle/>
        <a:p>
          <a:r>
            <a:rPr lang="en-US" dirty="0"/>
            <a:t>Developer Tools</a:t>
          </a:r>
        </a:p>
      </dgm:t>
    </dgm:pt>
    <dgm:pt modelId="{D9442769-A48A-3D45-A179-6AF6FC7B3A8C}" type="parTrans" cxnId="{1DC1AFD6-371C-6C48-B117-52041C2F575E}">
      <dgm:prSet/>
      <dgm:spPr/>
      <dgm:t>
        <a:bodyPr/>
        <a:lstStyle/>
        <a:p>
          <a:endParaRPr lang="en-US"/>
        </a:p>
      </dgm:t>
    </dgm:pt>
    <dgm:pt modelId="{0D9FB2D3-8A66-744D-8262-10ED326E8293}" type="sibTrans" cxnId="{1DC1AFD6-371C-6C48-B117-52041C2F575E}">
      <dgm:prSet/>
      <dgm:spPr/>
      <dgm:t>
        <a:bodyPr/>
        <a:lstStyle/>
        <a:p>
          <a:endParaRPr lang="en-US"/>
        </a:p>
      </dgm:t>
    </dgm:pt>
    <dgm:pt modelId="{A8F510F9-AB69-624F-9E8F-83E039486620}">
      <dgm:prSet/>
      <dgm:spPr/>
      <dgm:t>
        <a:bodyPr/>
        <a:lstStyle/>
        <a:p>
          <a:r>
            <a:rPr lang="en-US" dirty="0"/>
            <a:t>Management Tools</a:t>
          </a:r>
        </a:p>
      </dgm:t>
    </dgm:pt>
    <dgm:pt modelId="{7012DD88-DE14-0B42-996A-4A8573D46074}" type="parTrans" cxnId="{1777E0CD-F19D-B945-83EE-07E35CACCDFF}">
      <dgm:prSet/>
      <dgm:spPr/>
      <dgm:t>
        <a:bodyPr/>
        <a:lstStyle/>
        <a:p>
          <a:endParaRPr lang="en-US"/>
        </a:p>
      </dgm:t>
    </dgm:pt>
    <dgm:pt modelId="{CDE75AE7-CD5C-7548-A265-134BAB95443D}" type="sibTrans" cxnId="{1777E0CD-F19D-B945-83EE-07E35CACCDFF}">
      <dgm:prSet/>
      <dgm:spPr/>
      <dgm:t>
        <a:bodyPr/>
        <a:lstStyle/>
        <a:p>
          <a:endParaRPr lang="en-US"/>
        </a:p>
      </dgm:t>
    </dgm:pt>
    <dgm:pt modelId="{B80E52CB-971B-914B-A323-1BB6AE7CDF5D}">
      <dgm:prSet/>
      <dgm:spPr/>
      <dgm:t>
        <a:bodyPr/>
        <a:lstStyle/>
        <a:p>
          <a:r>
            <a:rPr lang="en-US" dirty="0"/>
            <a:t>Media Services</a:t>
          </a:r>
        </a:p>
      </dgm:t>
    </dgm:pt>
    <dgm:pt modelId="{804D70EB-58AD-2049-A763-568B216EE058}" type="parTrans" cxnId="{63D65397-DFE4-1D40-9D2C-A8AEBF8B1058}">
      <dgm:prSet/>
      <dgm:spPr/>
      <dgm:t>
        <a:bodyPr/>
        <a:lstStyle/>
        <a:p>
          <a:endParaRPr lang="en-US"/>
        </a:p>
      </dgm:t>
    </dgm:pt>
    <dgm:pt modelId="{2EA6922B-A844-4A46-8887-42F77548B587}" type="sibTrans" cxnId="{63D65397-DFE4-1D40-9D2C-A8AEBF8B1058}">
      <dgm:prSet/>
      <dgm:spPr/>
      <dgm:t>
        <a:bodyPr/>
        <a:lstStyle/>
        <a:p>
          <a:endParaRPr lang="en-US"/>
        </a:p>
      </dgm:t>
    </dgm:pt>
    <dgm:pt modelId="{3BFF0206-26B6-5440-9839-C513091E0C7A}">
      <dgm:prSet/>
      <dgm:spPr/>
      <dgm:t>
        <a:bodyPr/>
        <a:lstStyle/>
        <a:p>
          <a:r>
            <a:rPr lang="en-US" dirty="0"/>
            <a:t>Security, Identity &amp; Compliance</a:t>
          </a:r>
        </a:p>
      </dgm:t>
    </dgm:pt>
    <dgm:pt modelId="{5E4F0489-8917-FA40-8156-404E58DC9B1A}" type="parTrans" cxnId="{97AC7EC8-9625-114E-BEEA-FB6ECA06914E}">
      <dgm:prSet/>
      <dgm:spPr/>
      <dgm:t>
        <a:bodyPr/>
        <a:lstStyle/>
        <a:p>
          <a:endParaRPr lang="en-US"/>
        </a:p>
      </dgm:t>
    </dgm:pt>
    <dgm:pt modelId="{17C3D5E3-DC98-0E44-8195-9DD7AD82B1A7}" type="sibTrans" cxnId="{97AC7EC8-9625-114E-BEEA-FB6ECA06914E}">
      <dgm:prSet/>
      <dgm:spPr/>
      <dgm:t>
        <a:bodyPr/>
        <a:lstStyle/>
        <a:p>
          <a:endParaRPr lang="en-US"/>
        </a:p>
      </dgm:t>
    </dgm:pt>
    <dgm:pt modelId="{53760DAB-2B55-6145-84EB-588C41FCFAC2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E289E22B-B8FF-3E42-855B-0ED556E0A5C2}" type="parTrans" cxnId="{B3DEA19B-C985-174A-B148-1799A5A50D4D}">
      <dgm:prSet/>
      <dgm:spPr/>
      <dgm:t>
        <a:bodyPr/>
        <a:lstStyle/>
        <a:p>
          <a:endParaRPr lang="en-US"/>
        </a:p>
      </dgm:t>
    </dgm:pt>
    <dgm:pt modelId="{ED1CFE35-FC4A-9742-A075-E5FD3287B9A0}" type="sibTrans" cxnId="{B3DEA19B-C985-174A-B148-1799A5A50D4D}">
      <dgm:prSet/>
      <dgm:spPr/>
      <dgm:t>
        <a:bodyPr/>
        <a:lstStyle/>
        <a:p>
          <a:endParaRPr lang="en-US"/>
        </a:p>
      </dgm:t>
    </dgm:pt>
    <dgm:pt modelId="{4366FA5C-2366-4B46-986E-E0BB87F545FD}">
      <dgm:prSet/>
      <dgm:spPr/>
      <dgm:t>
        <a:bodyPr/>
        <a:lstStyle/>
        <a:p>
          <a:r>
            <a:rPr lang="en-US" dirty="0"/>
            <a:t>Analytics</a:t>
          </a:r>
        </a:p>
      </dgm:t>
    </dgm:pt>
    <dgm:pt modelId="{EB582360-B937-9242-9BF2-9A46164BDFDA}" type="parTrans" cxnId="{E5C3375F-9DB5-B24B-85FD-875EF7E43DF9}">
      <dgm:prSet/>
      <dgm:spPr/>
      <dgm:t>
        <a:bodyPr/>
        <a:lstStyle/>
        <a:p>
          <a:endParaRPr lang="en-US"/>
        </a:p>
      </dgm:t>
    </dgm:pt>
    <dgm:pt modelId="{723A0452-951E-034B-98A3-539785ACD527}" type="sibTrans" cxnId="{E5C3375F-9DB5-B24B-85FD-875EF7E43DF9}">
      <dgm:prSet/>
      <dgm:spPr/>
      <dgm:t>
        <a:bodyPr/>
        <a:lstStyle/>
        <a:p>
          <a:endParaRPr lang="en-US"/>
        </a:p>
      </dgm:t>
    </dgm:pt>
    <dgm:pt modelId="{19F4AB57-B5F2-AF46-8D2F-A4970BC0BBBD}">
      <dgm:prSet/>
      <dgm:spPr/>
      <dgm:t>
        <a:bodyPr/>
        <a:lstStyle/>
        <a:p>
          <a:r>
            <a:rPr lang="en-US" dirty="0"/>
            <a:t>Mobile</a:t>
          </a:r>
        </a:p>
      </dgm:t>
    </dgm:pt>
    <dgm:pt modelId="{BC04B5A0-8667-0F41-926E-13344069B283}" type="parTrans" cxnId="{4D6D1716-438D-2742-A46A-705B8B9EA852}">
      <dgm:prSet/>
      <dgm:spPr/>
      <dgm:t>
        <a:bodyPr/>
        <a:lstStyle/>
        <a:p>
          <a:endParaRPr lang="en-US"/>
        </a:p>
      </dgm:t>
    </dgm:pt>
    <dgm:pt modelId="{BF060372-CACE-434C-8903-D58165721A83}" type="sibTrans" cxnId="{4D6D1716-438D-2742-A46A-705B8B9EA852}">
      <dgm:prSet/>
      <dgm:spPr/>
      <dgm:t>
        <a:bodyPr/>
        <a:lstStyle/>
        <a:p>
          <a:endParaRPr lang="en-US"/>
        </a:p>
      </dgm:t>
    </dgm:pt>
    <dgm:pt modelId="{C2D55DDF-AFD2-4444-B1FB-209A2BBFAD5F}">
      <dgm:prSet/>
      <dgm:spPr/>
      <dgm:t>
        <a:bodyPr/>
        <a:lstStyle/>
        <a:p>
          <a:r>
            <a:rPr lang="en-US" dirty="0"/>
            <a:t>AR &amp; VR</a:t>
          </a:r>
        </a:p>
      </dgm:t>
    </dgm:pt>
    <dgm:pt modelId="{81CB0D10-5668-8549-A6F8-F7096FD515C4}" type="parTrans" cxnId="{900CB9A5-F204-6E45-AD5B-29D0B9321414}">
      <dgm:prSet/>
      <dgm:spPr/>
      <dgm:t>
        <a:bodyPr/>
        <a:lstStyle/>
        <a:p>
          <a:endParaRPr lang="en-US"/>
        </a:p>
      </dgm:t>
    </dgm:pt>
    <dgm:pt modelId="{28FD787B-9037-A547-A1F4-D649A2533618}" type="sibTrans" cxnId="{900CB9A5-F204-6E45-AD5B-29D0B9321414}">
      <dgm:prSet/>
      <dgm:spPr/>
      <dgm:t>
        <a:bodyPr/>
        <a:lstStyle/>
        <a:p>
          <a:endParaRPr lang="en-US"/>
        </a:p>
      </dgm:t>
    </dgm:pt>
    <dgm:pt modelId="{4A235350-4BBA-1446-B5A9-B41965B6EACA}">
      <dgm:prSet/>
      <dgm:spPr/>
      <dgm:t>
        <a:bodyPr/>
        <a:lstStyle/>
        <a:p>
          <a:r>
            <a:rPr lang="en-US" dirty="0"/>
            <a:t>Application Integration</a:t>
          </a:r>
        </a:p>
      </dgm:t>
    </dgm:pt>
    <dgm:pt modelId="{703FD662-027C-9B4B-836C-2B133A087430}" type="parTrans" cxnId="{27BFBBD5-F261-2C4F-947B-240D5AD6D40D}">
      <dgm:prSet/>
      <dgm:spPr/>
      <dgm:t>
        <a:bodyPr/>
        <a:lstStyle/>
        <a:p>
          <a:endParaRPr lang="en-US"/>
        </a:p>
      </dgm:t>
    </dgm:pt>
    <dgm:pt modelId="{6AE56704-255A-7945-95C1-40B4D6364EA4}" type="sibTrans" cxnId="{27BFBBD5-F261-2C4F-947B-240D5AD6D40D}">
      <dgm:prSet/>
      <dgm:spPr/>
      <dgm:t>
        <a:bodyPr/>
        <a:lstStyle/>
        <a:p>
          <a:endParaRPr lang="en-US"/>
        </a:p>
      </dgm:t>
    </dgm:pt>
    <dgm:pt modelId="{12726B3E-2414-834C-80A7-E006C9D6417F}">
      <dgm:prSet/>
      <dgm:spPr/>
      <dgm:t>
        <a:bodyPr/>
        <a:lstStyle/>
        <a:p>
          <a:r>
            <a:rPr lang="en-US" dirty="0"/>
            <a:t>Customer Engagement</a:t>
          </a:r>
        </a:p>
      </dgm:t>
    </dgm:pt>
    <dgm:pt modelId="{A1F66680-834E-DE46-AD65-92692A4A5603}" type="parTrans" cxnId="{396D6C64-0FC4-2641-8C3B-B29D00782DB2}">
      <dgm:prSet/>
      <dgm:spPr/>
      <dgm:t>
        <a:bodyPr/>
        <a:lstStyle/>
        <a:p>
          <a:endParaRPr lang="en-US"/>
        </a:p>
      </dgm:t>
    </dgm:pt>
    <dgm:pt modelId="{4B48A2EC-2FD2-2348-8130-2E6B126D6760}" type="sibTrans" cxnId="{396D6C64-0FC4-2641-8C3B-B29D00782DB2}">
      <dgm:prSet/>
      <dgm:spPr/>
      <dgm:t>
        <a:bodyPr/>
        <a:lstStyle/>
        <a:p>
          <a:endParaRPr lang="en-US"/>
        </a:p>
      </dgm:t>
    </dgm:pt>
    <dgm:pt modelId="{E401A16F-7BEA-D24C-A05E-8097D437A54C}">
      <dgm:prSet/>
      <dgm:spPr/>
      <dgm:t>
        <a:bodyPr/>
        <a:lstStyle/>
        <a:p>
          <a:r>
            <a:rPr lang="en-US" dirty="0"/>
            <a:t>Business Productivity</a:t>
          </a:r>
        </a:p>
      </dgm:t>
    </dgm:pt>
    <dgm:pt modelId="{75029C2D-ACE5-764B-91A9-041631508557}" type="parTrans" cxnId="{DC34321C-913D-7848-BB40-ED67867AA217}">
      <dgm:prSet/>
      <dgm:spPr/>
      <dgm:t>
        <a:bodyPr/>
        <a:lstStyle/>
        <a:p>
          <a:endParaRPr lang="en-US"/>
        </a:p>
      </dgm:t>
    </dgm:pt>
    <dgm:pt modelId="{E74E437F-52C2-614A-8117-691830213737}" type="sibTrans" cxnId="{DC34321C-913D-7848-BB40-ED67867AA217}">
      <dgm:prSet/>
      <dgm:spPr/>
      <dgm:t>
        <a:bodyPr/>
        <a:lstStyle/>
        <a:p>
          <a:endParaRPr lang="en-US"/>
        </a:p>
      </dgm:t>
    </dgm:pt>
    <dgm:pt modelId="{C7E68529-7370-8A48-903C-BA31A5643FC2}">
      <dgm:prSet/>
      <dgm:spPr/>
      <dgm:t>
        <a:bodyPr/>
        <a:lstStyle/>
        <a:p>
          <a:r>
            <a:rPr lang="en-US" dirty="0"/>
            <a:t>Desktop &amp; App Streaming</a:t>
          </a:r>
        </a:p>
      </dgm:t>
    </dgm:pt>
    <dgm:pt modelId="{5C8C143B-4018-1144-BA4E-1EEDECA88182}" type="parTrans" cxnId="{0F940044-D77C-6C43-B8D5-889837C03B14}">
      <dgm:prSet/>
      <dgm:spPr/>
      <dgm:t>
        <a:bodyPr/>
        <a:lstStyle/>
        <a:p>
          <a:endParaRPr lang="en-US"/>
        </a:p>
      </dgm:t>
    </dgm:pt>
    <dgm:pt modelId="{B4CAC2AC-8CFA-9B45-A9DA-7C98961BD21D}" type="sibTrans" cxnId="{0F940044-D77C-6C43-B8D5-889837C03B14}">
      <dgm:prSet/>
      <dgm:spPr/>
      <dgm:t>
        <a:bodyPr/>
        <a:lstStyle/>
        <a:p>
          <a:endParaRPr lang="en-US"/>
        </a:p>
      </dgm:t>
    </dgm:pt>
    <dgm:pt modelId="{F52BFF37-484F-6A4F-AB04-D3660A5F1006}">
      <dgm:prSet/>
      <dgm:spPr/>
      <dgm:t>
        <a:bodyPr/>
        <a:lstStyle/>
        <a:p>
          <a:r>
            <a:rPr lang="en-US" dirty="0"/>
            <a:t>Internet of Things</a:t>
          </a:r>
        </a:p>
      </dgm:t>
    </dgm:pt>
    <dgm:pt modelId="{D2796418-8009-3C44-BF0F-98AF5F15E98F}" type="parTrans" cxnId="{2A751B46-7DEE-B04C-B7CE-6ABFB07A14C6}">
      <dgm:prSet/>
      <dgm:spPr/>
      <dgm:t>
        <a:bodyPr/>
        <a:lstStyle/>
        <a:p>
          <a:endParaRPr lang="en-US"/>
        </a:p>
      </dgm:t>
    </dgm:pt>
    <dgm:pt modelId="{87F0BAD5-5DBF-5645-B1DD-7A683406674C}" type="sibTrans" cxnId="{2A751B46-7DEE-B04C-B7CE-6ABFB07A14C6}">
      <dgm:prSet/>
      <dgm:spPr/>
      <dgm:t>
        <a:bodyPr/>
        <a:lstStyle/>
        <a:p>
          <a:endParaRPr lang="en-US"/>
        </a:p>
      </dgm:t>
    </dgm:pt>
    <dgm:pt modelId="{8BC36766-ACA1-1E43-8884-83123A8B7D7E}">
      <dgm:prSet/>
      <dgm:spPr/>
      <dgm:t>
        <a:bodyPr/>
        <a:lstStyle/>
        <a:p>
          <a:r>
            <a:rPr lang="en-US" dirty="0"/>
            <a:t>Game Development</a:t>
          </a:r>
        </a:p>
      </dgm:t>
    </dgm:pt>
    <dgm:pt modelId="{7A108C5D-90D4-BB49-9415-F542514C5A03}" type="parTrans" cxnId="{C9A07A03-625B-8041-8ECF-B4B502BD34D1}">
      <dgm:prSet/>
      <dgm:spPr/>
      <dgm:t>
        <a:bodyPr/>
        <a:lstStyle/>
        <a:p>
          <a:endParaRPr lang="en-US"/>
        </a:p>
      </dgm:t>
    </dgm:pt>
    <dgm:pt modelId="{E0ACCB96-3D58-E84C-B3D1-99A7CAA975CF}" type="sibTrans" cxnId="{C9A07A03-625B-8041-8ECF-B4B502BD34D1}">
      <dgm:prSet/>
      <dgm:spPr/>
      <dgm:t>
        <a:bodyPr/>
        <a:lstStyle/>
        <a:p>
          <a:endParaRPr lang="en-US"/>
        </a:p>
      </dgm:t>
    </dgm:pt>
    <dgm:pt modelId="{B010E9AB-ECE2-9140-9DE1-C6F3474F6153}">
      <dgm:prSet/>
      <dgm:spPr/>
      <dgm:t>
        <a:bodyPr/>
        <a:lstStyle/>
        <a:p>
          <a:r>
            <a:rPr lang="en-US" dirty="0"/>
            <a:t>AWS Marketplace Software</a:t>
          </a:r>
        </a:p>
      </dgm:t>
    </dgm:pt>
    <dgm:pt modelId="{2DDE35CA-3249-D44A-A03A-691922A8B1FC}" type="parTrans" cxnId="{C8F2A6AF-31F0-9E40-B291-ECEDE8814FB8}">
      <dgm:prSet/>
      <dgm:spPr/>
      <dgm:t>
        <a:bodyPr/>
        <a:lstStyle/>
        <a:p>
          <a:endParaRPr lang="en-US"/>
        </a:p>
      </dgm:t>
    </dgm:pt>
    <dgm:pt modelId="{15BB8E80-85C8-5B47-9F0F-31853C6FAA30}" type="sibTrans" cxnId="{C8F2A6AF-31F0-9E40-B291-ECEDE8814FB8}">
      <dgm:prSet/>
      <dgm:spPr/>
      <dgm:t>
        <a:bodyPr/>
        <a:lstStyle/>
        <a:p>
          <a:endParaRPr lang="en-US"/>
        </a:p>
      </dgm:t>
    </dgm:pt>
    <dgm:pt modelId="{9AB7B4C0-4C13-B34B-9D73-B614E9A0A712}">
      <dgm:prSet/>
      <dgm:spPr/>
      <dgm:t>
        <a:bodyPr/>
        <a:lstStyle/>
        <a:p>
          <a:r>
            <a:rPr lang="en-US" dirty="0"/>
            <a:t>AWS Cost Management</a:t>
          </a:r>
        </a:p>
      </dgm:t>
    </dgm:pt>
    <dgm:pt modelId="{C239CC9F-6CE3-9540-AEDC-994F5C86CF4E}" type="parTrans" cxnId="{8B7E97D5-28CE-4E48-B852-384A55D96922}">
      <dgm:prSet/>
      <dgm:spPr/>
      <dgm:t>
        <a:bodyPr/>
        <a:lstStyle/>
        <a:p>
          <a:endParaRPr lang="en-US"/>
        </a:p>
      </dgm:t>
    </dgm:pt>
    <dgm:pt modelId="{80703971-4129-164C-BB67-FF0833815CF9}" type="sibTrans" cxnId="{8B7E97D5-28CE-4E48-B852-384A55D96922}">
      <dgm:prSet/>
      <dgm:spPr/>
      <dgm:t>
        <a:bodyPr/>
        <a:lstStyle/>
        <a:p>
          <a:endParaRPr lang="en-US"/>
        </a:p>
      </dgm:t>
    </dgm:pt>
    <dgm:pt modelId="{97585C40-4E81-B849-A1D8-4D2811F3BF08}">
      <dgm:prSet phldrT="[Text]"/>
      <dgm:spPr/>
      <dgm:t>
        <a:bodyPr/>
        <a:lstStyle/>
        <a:p>
          <a:r>
            <a:rPr lang="en-US" dirty="0"/>
            <a:t>Compute</a:t>
          </a:r>
        </a:p>
      </dgm:t>
    </dgm:pt>
    <dgm:pt modelId="{C1871A2F-61ED-7A48-B4A8-331D3A605880}" type="parTrans" cxnId="{20F0B6CC-BDA6-764B-BA2B-0B8B8EE411FD}">
      <dgm:prSet/>
      <dgm:spPr/>
    </dgm:pt>
    <dgm:pt modelId="{5B2B3DDB-CECD-604B-8D3A-0EFCEE8CF3AA}" type="sibTrans" cxnId="{20F0B6CC-BDA6-764B-BA2B-0B8B8EE411FD}">
      <dgm:prSet/>
      <dgm:spPr/>
    </dgm:pt>
    <dgm:pt modelId="{765D64E6-C154-3A4A-81D4-0720CD353620}" type="pres">
      <dgm:prSet presAssocID="{A0728895-78E7-2849-8CE1-80AEC87BFC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D72C3A-0FA1-4E43-B829-198BBDDDB2DC}" type="pres">
      <dgm:prSet presAssocID="{822B2182-26B8-974A-B17E-BEBB59D7BB9F}" presName="hierRoot1" presStyleCnt="0">
        <dgm:presLayoutVars>
          <dgm:hierBranch val="init"/>
        </dgm:presLayoutVars>
      </dgm:prSet>
      <dgm:spPr/>
    </dgm:pt>
    <dgm:pt modelId="{6E384504-733E-AA45-976C-C56725878473}" type="pres">
      <dgm:prSet presAssocID="{822B2182-26B8-974A-B17E-BEBB59D7BB9F}" presName="rootComposite1" presStyleCnt="0"/>
      <dgm:spPr/>
    </dgm:pt>
    <dgm:pt modelId="{B4435B4D-3008-3A44-AD07-94659B361850}" type="pres">
      <dgm:prSet presAssocID="{822B2182-26B8-974A-B17E-BEBB59D7BB9F}" presName="rootText1" presStyleLbl="node0" presStyleIdx="0" presStyleCnt="1">
        <dgm:presLayoutVars>
          <dgm:chPref val="3"/>
        </dgm:presLayoutVars>
      </dgm:prSet>
      <dgm:spPr/>
    </dgm:pt>
    <dgm:pt modelId="{F75D6299-3F03-3946-9FC6-F3E0ECBA2CA6}" type="pres">
      <dgm:prSet presAssocID="{822B2182-26B8-974A-B17E-BEBB59D7BB9F}" presName="rootConnector1" presStyleLbl="node1" presStyleIdx="0" presStyleCnt="0"/>
      <dgm:spPr/>
    </dgm:pt>
    <dgm:pt modelId="{6DE39327-A3B5-E242-81AB-7981A2C7628B}" type="pres">
      <dgm:prSet presAssocID="{822B2182-26B8-974A-B17E-BEBB59D7BB9F}" presName="hierChild2" presStyleCnt="0"/>
      <dgm:spPr/>
    </dgm:pt>
    <dgm:pt modelId="{9429A369-ECD9-764B-94D0-837223FA3BFD}" type="pres">
      <dgm:prSet presAssocID="{C1871A2F-61ED-7A48-B4A8-331D3A605880}" presName="Name64" presStyleLbl="parChTrans1D2" presStyleIdx="0" presStyleCnt="21"/>
      <dgm:spPr/>
    </dgm:pt>
    <dgm:pt modelId="{58714160-13A9-9B4F-A0E3-8465B3D0F24C}" type="pres">
      <dgm:prSet presAssocID="{97585C40-4E81-B849-A1D8-4D2811F3BF08}" presName="hierRoot2" presStyleCnt="0">
        <dgm:presLayoutVars>
          <dgm:hierBranch val="init"/>
        </dgm:presLayoutVars>
      </dgm:prSet>
      <dgm:spPr/>
    </dgm:pt>
    <dgm:pt modelId="{E7F452E5-501C-064B-A41D-72BB6CCC24B9}" type="pres">
      <dgm:prSet presAssocID="{97585C40-4E81-B849-A1D8-4D2811F3BF08}" presName="rootComposite" presStyleCnt="0"/>
      <dgm:spPr/>
    </dgm:pt>
    <dgm:pt modelId="{8A497D03-8EC0-A34B-A629-100E2242E7E6}" type="pres">
      <dgm:prSet presAssocID="{97585C40-4E81-B849-A1D8-4D2811F3BF08}" presName="rootText" presStyleLbl="node2" presStyleIdx="0" presStyleCnt="21">
        <dgm:presLayoutVars>
          <dgm:chPref val="3"/>
        </dgm:presLayoutVars>
      </dgm:prSet>
      <dgm:spPr/>
    </dgm:pt>
    <dgm:pt modelId="{21F4D18A-5BAE-8A47-831F-65C2C2E88BAE}" type="pres">
      <dgm:prSet presAssocID="{97585C40-4E81-B849-A1D8-4D2811F3BF08}" presName="rootConnector" presStyleLbl="node2" presStyleIdx="0" presStyleCnt="21"/>
      <dgm:spPr/>
    </dgm:pt>
    <dgm:pt modelId="{7CF3843C-8C58-C440-A8C2-5990A717CD83}" type="pres">
      <dgm:prSet presAssocID="{97585C40-4E81-B849-A1D8-4D2811F3BF08}" presName="hierChild4" presStyleCnt="0"/>
      <dgm:spPr/>
    </dgm:pt>
    <dgm:pt modelId="{4AE0F0F3-390E-DE4E-A544-F300709E2036}" type="pres">
      <dgm:prSet presAssocID="{97585C40-4E81-B849-A1D8-4D2811F3BF08}" presName="hierChild5" presStyleCnt="0"/>
      <dgm:spPr/>
    </dgm:pt>
    <dgm:pt modelId="{8BD838E0-DF4A-2240-94E3-8C82DDE7EFEF}" type="pres">
      <dgm:prSet presAssocID="{47E97FE3-BD42-6E41-AB4E-56D1172982A2}" presName="Name64" presStyleLbl="parChTrans1D2" presStyleIdx="1" presStyleCnt="21"/>
      <dgm:spPr/>
    </dgm:pt>
    <dgm:pt modelId="{35D38A28-B66C-2549-9ECB-225478AE6839}" type="pres">
      <dgm:prSet presAssocID="{CE06EBB3-1E01-2243-9AC9-0757A0EE273E}" presName="hierRoot2" presStyleCnt="0">
        <dgm:presLayoutVars>
          <dgm:hierBranch val="init"/>
        </dgm:presLayoutVars>
      </dgm:prSet>
      <dgm:spPr/>
    </dgm:pt>
    <dgm:pt modelId="{5E9EB0F0-493F-0145-B96A-C70EC1849D1D}" type="pres">
      <dgm:prSet presAssocID="{CE06EBB3-1E01-2243-9AC9-0757A0EE273E}" presName="rootComposite" presStyleCnt="0"/>
      <dgm:spPr/>
    </dgm:pt>
    <dgm:pt modelId="{EFB022A0-6CB2-0A48-B9C0-5FAB85F7F44D}" type="pres">
      <dgm:prSet presAssocID="{CE06EBB3-1E01-2243-9AC9-0757A0EE273E}" presName="rootText" presStyleLbl="node2" presStyleIdx="1" presStyleCnt="21">
        <dgm:presLayoutVars>
          <dgm:chPref val="3"/>
        </dgm:presLayoutVars>
      </dgm:prSet>
      <dgm:spPr/>
    </dgm:pt>
    <dgm:pt modelId="{C04B674D-B0A7-BF4E-BCDE-8924355B86DC}" type="pres">
      <dgm:prSet presAssocID="{CE06EBB3-1E01-2243-9AC9-0757A0EE273E}" presName="rootConnector" presStyleLbl="node2" presStyleIdx="1" presStyleCnt="21"/>
      <dgm:spPr/>
    </dgm:pt>
    <dgm:pt modelId="{5FDBDAB6-9D6F-754A-994D-7B90510BABB8}" type="pres">
      <dgm:prSet presAssocID="{CE06EBB3-1E01-2243-9AC9-0757A0EE273E}" presName="hierChild4" presStyleCnt="0"/>
      <dgm:spPr/>
    </dgm:pt>
    <dgm:pt modelId="{070A308B-EC17-C14A-A045-ECCB86AB7A1D}" type="pres">
      <dgm:prSet presAssocID="{CE06EBB3-1E01-2243-9AC9-0757A0EE273E}" presName="hierChild5" presStyleCnt="0"/>
      <dgm:spPr/>
    </dgm:pt>
    <dgm:pt modelId="{0BD7B752-CA63-4B4D-A260-F152F9B2CDEE}" type="pres">
      <dgm:prSet presAssocID="{2A4C5342-FCEC-8B4E-A534-220245AFF783}" presName="Name64" presStyleLbl="parChTrans1D2" presStyleIdx="2" presStyleCnt="21"/>
      <dgm:spPr/>
    </dgm:pt>
    <dgm:pt modelId="{FFC3350D-951F-924E-82E8-F4AC2C10FCBA}" type="pres">
      <dgm:prSet presAssocID="{62AF2893-05EE-D245-A79F-8FE8D2DDD1C4}" presName="hierRoot2" presStyleCnt="0">
        <dgm:presLayoutVars>
          <dgm:hierBranch val="init"/>
        </dgm:presLayoutVars>
      </dgm:prSet>
      <dgm:spPr/>
    </dgm:pt>
    <dgm:pt modelId="{81A960C1-E4CD-6847-8D27-49B6DCD31896}" type="pres">
      <dgm:prSet presAssocID="{62AF2893-05EE-D245-A79F-8FE8D2DDD1C4}" presName="rootComposite" presStyleCnt="0"/>
      <dgm:spPr/>
    </dgm:pt>
    <dgm:pt modelId="{0CA93C12-0AC4-8348-8B02-9DD47E264544}" type="pres">
      <dgm:prSet presAssocID="{62AF2893-05EE-D245-A79F-8FE8D2DDD1C4}" presName="rootText" presStyleLbl="node2" presStyleIdx="2" presStyleCnt="21">
        <dgm:presLayoutVars>
          <dgm:chPref val="3"/>
        </dgm:presLayoutVars>
      </dgm:prSet>
      <dgm:spPr/>
    </dgm:pt>
    <dgm:pt modelId="{A87CA003-444C-EA47-9701-402AAEFF86F8}" type="pres">
      <dgm:prSet presAssocID="{62AF2893-05EE-D245-A79F-8FE8D2DDD1C4}" presName="rootConnector" presStyleLbl="node2" presStyleIdx="2" presStyleCnt="21"/>
      <dgm:spPr/>
    </dgm:pt>
    <dgm:pt modelId="{A15F2CF2-0858-DA46-A0E9-7EB9E5D5501F}" type="pres">
      <dgm:prSet presAssocID="{62AF2893-05EE-D245-A79F-8FE8D2DDD1C4}" presName="hierChild4" presStyleCnt="0"/>
      <dgm:spPr/>
    </dgm:pt>
    <dgm:pt modelId="{70D52B5C-158A-5443-A267-628DB0B4225E}" type="pres">
      <dgm:prSet presAssocID="{62AF2893-05EE-D245-A79F-8FE8D2DDD1C4}" presName="hierChild5" presStyleCnt="0"/>
      <dgm:spPr/>
    </dgm:pt>
    <dgm:pt modelId="{750991B8-AE3B-5743-9128-0B87D1FC745E}" type="pres">
      <dgm:prSet presAssocID="{1412BA48-AF98-E244-B3E5-842C71FFD13B}" presName="Name64" presStyleLbl="parChTrans1D2" presStyleIdx="3" presStyleCnt="21"/>
      <dgm:spPr/>
    </dgm:pt>
    <dgm:pt modelId="{D1571672-4BCD-8941-AA81-C8718BE68A38}" type="pres">
      <dgm:prSet presAssocID="{BD76B8D2-CD05-784D-87C3-735336BB2A11}" presName="hierRoot2" presStyleCnt="0">
        <dgm:presLayoutVars>
          <dgm:hierBranch val="init"/>
        </dgm:presLayoutVars>
      </dgm:prSet>
      <dgm:spPr/>
    </dgm:pt>
    <dgm:pt modelId="{77B4BB7B-5AF3-6944-9867-5BF114B2FE4E}" type="pres">
      <dgm:prSet presAssocID="{BD76B8D2-CD05-784D-87C3-735336BB2A11}" presName="rootComposite" presStyleCnt="0"/>
      <dgm:spPr/>
    </dgm:pt>
    <dgm:pt modelId="{45537A96-0570-7847-9D90-6B8FA8BF8E3E}" type="pres">
      <dgm:prSet presAssocID="{BD76B8D2-CD05-784D-87C3-735336BB2A11}" presName="rootText" presStyleLbl="node2" presStyleIdx="3" presStyleCnt="21">
        <dgm:presLayoutVars>
          <dgm:chPref val="3"/>
        </dgm:presLayoutVars>
      </dgm:prSet>
      <dgm:spPr/>
    </dgm:pt>
    <dgm:pt modelId="{E25AD653-9BD5-444D-B593-17C17E2E0F53}" type="pres">
      <dgm:prSet presAssocID="{BD76B8D2-CD05-784D-87C3-735336BB2A11}" presName="rootConnector" presStyleLbl="node2" presStyleIdx="3" presStyleCnt="21"/>
      <dgm:spPr/>
    </dgm:pt>
    <dgm:pt modelId="{B047C316-23D4-B749-AF96-60DCC0E3ED48}" type="pres">
      <dgm:prSet presAssocID="{BD76B8D2-CD05-784D-87C3-735336BB2A11}" presName="hierChild4" presStyleCnt="0"/>
      <dgm:spPr/>
    </dgm:pt>
    <dgm:pt modelId="{19722D71-FB4D-014F-A117-DE69121D0017}" type="pres">
      <dgm:prSet presAssocID="{BD76B8D2-CD05-784D-87C3-735336BB2A11}" presName="hierChild5" presStyleCnt="0"/>
      <dgm:spPr/>
    </dgm:pt>
    <dgm:pt modelId="{E7EC4CCA-7F8D-6940-B650-6207075AECE0}" type="pres">
      <dgm:prSet presAssocID="{12F6B0CD-ECC5-2547-A936-6BCF71488ABB}" presName="Name64" presStyleLbl="parChTrans1D2" presStyleIdx="4" presStyleCnt="21"/>
      <dgm:spPr/>
    </dgm:pt>
    <dgm:pt modelId="{B6172051-E573-E744-B427-A6658CB18D9A}" type="pres">
      <dgm:prSet presAssocID="{7941542B-0C58-A242-A787-93B704561AA6}" presName="hierRoot2" presStyleCnt="0">
        <dgm:presLayoutVars>
          <dgm:hierBranch val="init"/>
        </dgm:presLayoutVars>
      </dgm:prSet>
      <dgm:spPr/>
    </dgm:pt>
    <dgm:pt modelId="{F5357B90-E276-4743-A50C-AA6E7311BA1E}" type="pres">
      <dgm:prSet presAssocID="{7941542B-0C58-A242-A787-93B704561AA6}" presName="rootComposite" presStyleCnt="0"/>
      <dgm:spPr/>
    </dgm:pt>
    <dgm:pt modelId="{7FC696A3-9612-9948-849E-0CEBBCE31200}" type="pres">
      <dgm:prSet presAssocID="{7941542B-0C58-A242-A787-93B704561AA6}" presName="rootText" presStyleLbl="node2" presStyleIdx="4" presStyleCnt="21">
        <dgm:presLayoutVars>
          <dgm:chPref val="3"/>
        </dgm:presLayoutVars>
      </dgm:prSet>
      <dgm:spPr/>
    </dgm:pt>
    <dgm:pt modelId="{C2B85A8C-7525-664F-A243-D349E93A14AD}" type="pres">
      <dgm:prSet presAssocID="{7941542B-0C58-A242-A787-93B704561AA6}" presName="rootConnector" presStyleLbl="node2" presStyleIdx="4" presStyleCnt="21"/>
      <dgm:spPr/>
    </dgm:pt>
    <dgm:pt modelId="{B723FBE2-8511-9A4E-884A-60254DF65195}" type="pres">
      <dgm:prSet presAssocID="{7941542B-0C58-A242-A787-93B704561AA6}" presName="hierChild4" presStyleCnt="0"/>
      <dgm:spPr/>
    </dgm:pt>
    <dgm:pt modelId="{D50DAA99-916F-8A41-AD5C-D103E5BCBAEB}" type="pres">
      <dgm:prSet presAssocID="{7941542B-0C58-A242-A787-93B704561AA6}" presName="hierChild5" presStyleCnt="0"/>
      <dgm:spPr/>
    </dgm:pt>
    <dgm:pt modelId="{FF203F0A-F20F-5F4C-A1EA-E1A9B8AB4CD6}" type="pres">
      <dgm:prSet presAssocID="{D9442769-A48A-3D45-A179-6AF6FC7B3A8C}" presName="Name64" presStyleLbl="parChTrans1D2" presStyleIdx="5" presStyleCnt="21"/>
      <dgm:spPr/>
    </dgm:pt>
    <dgm:pt modelId="{3C0ABE80-AF55-434E-A704-EDA4207DDED3}" type="pres">
      <dgm:prSet presAssocID="{7E18F4AF-94DE-3848-B4BB-4EF0AD7F6781}" presName="hierRoot2" presStyleCnt="0">
        <dgm:presLayoutVars>
          <dgm:hierBranch val="init"/>
        </dgm:presLayoutVars>
      </dgm:prSet>
      <dgm:spPr/>
    </dgm:pt>
    <dgm:pt modelId="{F614AFC5-618C-B64A-8216-D250F68680BE}" type="pres">
      <dgm:prSet presAssocID="{7E18F4AF-94DE-3848-B4BB-4EF0AD7F6781}" presName="rootComposite" presStyleCnt="0"/>
      <dgm:spPr/>
    </dgm:pt>
    <dgm:pt modelId="{5A8E9953-BFA0-0B43-AF03-8C91FE6DA751}" type="pres">
      <dgm:prSet presAssocID="{7E18F4AF-94DE-3848-B4BB-4EF0AD7F6781}" presName="rootText" presStyleLbl="node2" presStyleIdx="5" presStyleCnt="21">
        <dgm:presLayoutVars>
          <dgm:chPref val="3"/>
        </dgm:presLayoutVars>
      </dgm:prSet>
      <dgm:spPr/>
    </dgm:pt>
    <dgm:pt modelId="{0765D060-44F5-644B-B1C9-FDC3E0E0AEAD}" type="pres">
      <dgm:prSet presAssocID="{7E18F4AF-94DE-3848-B4BB-4EF0AD7F6781}" presName="rootConnector" presStyleLbl="node2" presStyleIdx="5" presStyleCnt="21"/>
      <dgm:spPr/>
    </dgm:pt>
    <dgm:pt modelId="{A62F0929-AAE7-1B41-BF10-EE752EC0880F}" type="pres">
      <dgm:prSet presAssocID="{7E18F4AF-94DE-3848-B4BB-4EF0AD7F6781}" presName="hierChild4" presStyleCnt="0"/>
      <dgm:spPr/>
    </dgm:pt>
    <dgm:pt modelId="{34930903-7788-CE4C-BE83-780941E37F23}" type="pres">
      <dgm:prSet presAssocID="{7E18F4AF-94DE-3848-B4BB-4EF0AD7F6781}" presName="hierChild5" presStyleCnt="0"/>
      <dgm:spPr/>
    </dgm:pt>
    <dgm:pt modelId="{3679AD11-5413-364C-943D-D82C9190A472}" type="pres">
      <dgm:prSet presAssocID="{7012DD88-DE14-0B42-996A-4A8573D46074}" presName="Name64" presStyleLbl="parChTrans1D2" presStyleIdx="6" presStyleCnt="21"/>
      <dgm:spPr/>
    </dgm:pt>
    <dgm:pt modelId="{C6CA43A8-25D2-9144-A347-B87A268994AC}" type="pres">
      <dgm:prSet presAssocID="{A8F510F9-AB69-624F-9E8F-83E039486620}" presName="hierRoot2" presStyleCnt="0">
        <dgm:presLayoutVars>
          <dgm:hierBranch val="init"/>
        </dgm:presLayoutVars>
      </dgm:prSet>
      <dgm:spPr/>
    </dgm:pt>
    <dgm:pt modelId="{46873C4A-4334-9B42-8A68-3115EBC0262F}" type="pres">
      <dgm:prSet presAssocID="{A8F510F9-AB69-624F-9E8F-83E039486620}" presName="rootComposite" presStyleCnt="0"/>
      <dgm:spPr/>
    </dgm:pt>
    <dgm:pt modelId="{B859D057-1E5E-744A-A0E3-02469C8426E1}" type="pres">
      <dgm:prSet presAssocID="{A8F510F9-AB69-624F-9E8F-83E039486620}" presName="rootText" presStyleLbl="node2" presStyleIdx="6" presStyleCnt="21">
        <dgm:presLayoutVars>
          <dgm:chPref val="3"/>
        </dgm:presLayoutVars>
      </dgm:prSet>
      <dgm:spPr/>
    </dgm:pt>
    <dgm:pt modelId="{8057A3C9-865A-E54D-80C8-296A95B0D61C}" type="pres">
      <dgm:prSet presAssocID="{A8F510F9-AB69-624F-9E8F-83E039486620}" presName="rootConnector" presStyleLbl="node2" presStyleIdx="6" presStyleCnt="21"/>
      <dgm:spPr/>
    </dgm:pt>
    <dgm:pt modelId="{AE445EB9-94EE-AE46-9CFF-D3D01ED3FE1B}" type="pres">
      <dgm:prSet presAssocID="{A8F510F9-AB69-624F-9E8F-83E039486620}" presName="hierChild4" presStyleCnt="0"/>
      <dgm:spPr/>
    </dgm:pt>
    <dgm:pt modelId="{6D0BC893-2037-6041-9680-046EA9D72B3F}" type="pres">
      <dgm:prSet presAssocID="{A8F510F9-AB69-624F-9E8F-83E039486620}" presName="hierChild5" presStyleCnt="0"/>
      <dgm:spPr/>
    </dgm:pt>
    <dgm:pt modelId="{D925F762-13DA-2F4C-BB94-D698676FCC5E}" type="pres">
      <dgm:prSet presAssocID="{804D70EB-58AD-2049-A763-568B216EE058}" presName="Name64" presStyleLbl="parChTrans1D2" presStyleIdx="7" presStyleCnt="21"/>
      <dgm:spPr/>
    </dgm:pt>
    <dgm:pt modelId="{0E9F3DE9-54D3-2F4D-91EE-F8DC3AC1ADB7}" type="pres">
      <dgm:prSet presAssocID="{B80E52CB-971B-914B-A323-1BB6AE7CDF5D}" presName="hierRoot2" presStyleCnt="0">
        <dgm:presLayoutVars>
          <dgm:hierBranch val="init"/>
        </dgm:presLayoutVars>
      </dgm:prSet>
      <dgm:spPr/>
    </dgm:pt>
    <dgm:pt modelId="{AE9989BD-A55D-6040-A896-A41B2E384FDB}" type="pres">
      <dgm:prSet presAssocID="{B80E52CB-971B-914B-A323-1BB6AE7CDF5D}" presName="rootComposite" presStyleCnt="0"/>
      <dgm:spPr/>
    </dgm:pt>
    <dgm:pt modelId="{CDA68F31-0A3D-2B49-ADF7-EEFB2954997E}" type="pres">
      <dgm:prSet presAssocID="{B80E52CB-971B-914B-A323-1BB6AE7CDF5D}" presName="rootText" presStyleLbl="node2" presStyleIdx="7" presStyleCnt="21">
        <dgm:presLayoutVars>
          <dgm:chPref val="3"/>
        </dgm:presLayoutVars>
      </dgm:prSet>
      <dgm:spPr/>
    </dgm:pt>
    <dgm:pt modelId="{B74040B6-7370-F941-BC92-E4A61869ED90}" type="pres">
      <dgm:prSet presAssocID="{B80E52CB-971B-914B-A323-1BB6AE7CDF5D}" presName="rootConnector" presStyleLbl="node2" presStyleIdx="7" presStyleCnt="21"/>
      <dgm:spPr/>
    </dgm:pt>
    <dgm:pt modelId="{D0069DC4-11DC-4843-BD7F-70A6B67B4B11}" type="pres">
      <dgm:prSet presAssocID="{B80E52CB-971B-914B-A323-1BB6AE7CDF5D}" presName="hierChild4" presStyleCnt="0"/>
      <dgm:spPr/>
    </dgm:pt>
    <dgm:pt modelId="{9FA07515-ADB5-044C-8F14-9D1426515D50}" type="pres">
      <dgm:prSet presAssocID="{B80E52CB-971B-914B-A323-1BB6AE7CDF5D}" presName="hierChild5" presStyleCnt="0"/>
      <dgm:spPr/>
    </dgm:pt>
    <dgm:pt modelId="{132CFC96-F994-3F4C-AF1E-0F2C84DD4271}" type="pres">
      <dgm:prSet presAssocID="{5E4F0489-8917-FA40-8156-404E58DC9B1A}" presName="Name64" presStyleLbl="parChTrans1D2" presStyleIdx="8" presStyleCnt="21"/>
      <dgm:spPr/>
    </dgm:pt>
    <dgm:pt modelId="{DD8318E2-A1D2-BA4D-A4CF-52CB77707D62}" type="pres">
      <dgm:prSet presAssocID="{3BFF0206-26B6-5440-9839-C513091E0C7A}" presName="hierRoot2" presStyleCnt="0">
        <dgm:presLayoutVars>
          <dgm:hierBranch val="init"/>
        </dgm:presLayoutVars>
      </dgm:prSet>
      <dgm:spPr/>
    </dgm:pt>
    <dgm:pt modelId="{85196F0A-E2F0-6840-8C6B-2998083DE2C2}" type="pres">
      <dgm:prSet presAssocID="{3BFF0206-26B6-5440-9839-C513091E0C7A}" presName="rootComposite" presStyleCnt="0"/>
      <dgm:spPr/>
    </dgm:pt>
    <dgm:pt modelId="{CBFCC503-0B2C-4E4A-B33D-B4088EAFCCB1}" type="pres">
      <dgm:prSet presAssocID="{3BFF0206-26B6-5440-9839-C513091E0C7A}" presName="rootText" presStyleLbl="node2" presStyleIdx="8" presStyleCnt="21">
        <dgm:presLayoutVars>
          <dgm:chPref val="3"/>
        </dgm:presLayoutVars>
      </dgm:prSet>
      <dgm:spPr/>
    </dgm:pt>
    <dgm:pt modelId="{D16A0C65-0F66-8645-B63A-9410DEA93830}" type="pres">
      <dgm:prSet presAssocID="{3BFF0206-26B6-5440-9839-C513091E0C7A}" presName="rootConnector" presStyleLbl="node2" presStyleIdx="8" presStyleCnt="21"/>
      <dgm:spPr/>
    </dgm:pt>
    <dgm:pt modelId="{F4101327-2757-A840-84B7-1FB1489815FC}" type="pres">
      <dgm:prSet presAssocID="{3BFF0206-26B6-5440-9839-C513091E0C7A}" presName="hierChild4" presStyleCnt="0"/>
      <dgm:spPr/>
    </dgm:pt>
    <dgm:pt modelId="{91C112BC-B37A-9947-A080-EDC7A3027DC8}" type="pres">
      <dgm:prSet presAssocID="{3BFF0206-26B6-5440-9839-C513091E0C7A}" presName="hierChild5" presStyleCnt="0"/>
      <dgm:spPr/>
    </dgm:pt>
    <dgm:pt modelId="{3A565E4C-5F44-E545-9FB2-D71A87A927A6}" type="pres">
      <dgm:prSet presAssocID="{E289E22B-B8FF-3E42-855B-0ED556E0A5C2}" presName="Name64" presStyleLbl="parChTrans1D2" presStyleIdx="9" presStyleCnt="21"/>
      <dgm:spPr/>
    </dgm:pt>
    <dgm:pt modelId="{09809FDE-D749-0645-8AFD-450C5EE3FD24}" type="pres">
      <dgm:prSet presAssocID="{53760DAB-2B55-6145-84EB-588C41FCFAC2}" presName="hierRoot2" presStyleCnt="0">
        <dgm:presLayoutVars>
          <dgm:hierBranch val="init"/>
        </dgm:presLayoutVars>
      </dgm:prSet>
      <dgm:spPr/>
    </dgm:pt>
    <dgm:pt modelId="{E5373FBC-353A-A944-A0DB-89DD65AD3A3D}" type="pres">
      <dgm:prSet presAssocID="{53760DAB-2B55-6145-84EB-588C41FCFAC2}" presName="rootComposite" presStyleCnt="0"/>
      <dgm:spPr/>
    </dgm:pt>
    <dgm:pt modelId="{97341722-C5F7-314F-B864-102434D960D5}" type="pres">
      <dgm:prSet presAssocID="{53760DAB-2B55-6145-84EB-588C41FCFAC2}" presName="rootText" presStyleLbl="node2" presStyleIdx="9" presStyleCnt="21">
        <dgm:presLayoutVars>
          <dgm:chPref val="3"/>
        </dgm:presLayoutVars>
      </dgm:prSet>
      <dgm:spPr/>
    </dgm:pt>
    <dgm:pt modelId="{85333B34-1020-C548-93DE-B30A83A60FF9}" type="pres">
      <dgm:prSet presAssocID="{53760DAB-2B55-6145-84EB-588C41FCFAC2}" presName="rootConnector" presStyleLbl="node2" presStyleIdx="9" presStyleCnt="21"/>
      <dgm:spPr/>
    </dgm:pt>
    <dgm:pt modelId="{FD002295-1279-594F-BCFD-7C7B0C97B89D}" type="pres">
      <dgm:prSet presAssocID="{53760DAB-2B55-6145-84EB-588C41FCFAC2}" presName="hierChild4" presStyleCnt="0"/>
      <dgm:spPr/>
    </dgm:pt>
    <dgm:pt modelId="{69A4AFDF-1027-6F47-BE68-492CC38F93DD}" type="pres">
      <dgm:prSet presAssocID="{53760DAB-2B55-6145-84EB-588C41FCFAC2}" presName="hierChild5" presStyleCnt="0"/>
      <dgm:spPr/>
    </dgm:pt>
    <dgm:pt modelId="{8E39FAF8-7C5E-B646-9135-EEA39848ACE5}" type="pres">
      <dgm:prSet presAssocID="{EB582360-B937-9242-9BF2-9A46164BDFDA}" presName="Name64" presStyleLbl="parChTrans1D2" presStyleIdx="10" presStyleCnt="21"/>
      <dgm:spPr/>
    </dgm:pt>
    <dgm:pt modelId="{827F66CA-4D02-E84D-9F67-7168C0F85995}" type="pres">
      <dgm:prSet presAssocID="{4366FA5C-2366-4B46-986E-E0BB87F545FD}" presName="hierRoot2" presStyleCnt="0">
        <dgm:presLayoutVars>
          <dgm:hierBranch val="init"/>
        </dgm:presLayoutVars>
      </dgm:prSet>
      <dgm:spPr/>
    </dgm:pt>
    <dgm:pt modelId="{088E739C-D8D1-584D-A1E7-1668DF356C43}" type="pres">
      <dgm:prSet presAssocID="{4366FA5C-2366-4B46-986E-E0BB87F545FD}" presName="rootComposite" presStyleCnt="0"/>
      <dgm:spPr/>
    </dgm:pt>
    <dgm:pt modelId="{79F1C499-ECA0-D54C-80AF-9CAB091B9B18}" type="pres">
      <dgm:prSet presAssocID="{4366FA5C-2366-4B46-986E-E0BB87F545FD}" presName="rootText" presStyleLbl="node2" presStyleIdx="10" presStyleCnt="21">
        <dgm:presLayoutVars>
          <dgm:chPref val="3"/>
        </dgm:presLayoutVars>
      </dgm:prSet>
      <dgm:spPr/>
    </dgm:pt>
    <dgm:pt modelId="{785F0ACA-CBD2-4841-AC3E-1106C9E1365B}" type="pres">
      <dgm:prSet presAssocID="{4366FA5C-2366-4B46-986E-E0BB87F545FD}" presName="rootConnector" presStyleLbl="node2" presStyleIdx="10" presStyleCnt="21"/>
      <dgm:spPr/>
    </dgm:pt>
    <dgm:pt modelId="{0E3CC885-E31B-474D-A7DA-CE70E588AEBF}" type="pres">
      <dgm:prSet presAssocID="{4366FA5C-2366-4B46-986E-E0BB87F545FD}" presName="hierChild4" presStyleCnt="0"/>
      <dgm:spPr/>
    </dgm:pt>
    <dgm:pt modelId="{7FF0B611-E57E-0F44-8A32-868649D934DC}" type="pres">
      <dgm:prSet presAssocID="{4366FA5C-2366-4B46-986E-E0BB87F545FD}" presName="hierChild5" presStyleCnt="0"/>
      <dgm:spPr/>
    </dgm:pt>
    <dgm:pt modelId="{5DE299BB-A895-CD40-8318-A1B1EF7E24BB}" type="pres">
      <dgm:prSet presAssocID="{BC04B5A0-8667-0F41-926E-13344069B283}" presName="Name64" presStyleLbl="parChTrans1D2" presStyleIdx="11" presStyleCnt="21"/>
      <dgm:spPr/>
    </dgm:pt>
    <dgm:pt modelId="{94F5AF58-837D-DE47-ACA9-AD3339BA1997}" type="pres">
      <dgm:prSet presAssocID="{19F4AB57-B5F2-AF46-8D2F-A4970BC0BBBD}" presName="hierRoot2" presStyleCnt="0">
        <dgm:presLayoutVars>
          <dgm:hierBranch val="init"/>
        </dgm:presLayoutVars>
      </dgm:prSet>
      <dgm:spPr/>
    </dgm:pt>
    <dgm:pt modelId="{B55AEFB7-4293-1B49-92B7-68D6124A53D7}" type="pres">
      <dgm:prSet presAssocID="{19F4AB57-B5F2-AF46-8D2F-A4970BC0BBBD}" presName="rootComposite" presStyleCnt="0"/>
      <dgm:spPr/>
    </dgm:pt>
    <dgm:pt modelId="{427C6FD7-C4C1-F645-866C-A95E110A2861}" type="pres">
      <dgm:prSet presAssocID="{19F4AB57-B5F2-AF46-8D2F-A4970BC0BBBD}" presName="rootText" presStyleLbl="node2" presStyleIdx="11" presStyleCnt="21">
        <dgm:presLayoutVars>
          <dgm:chPref val="3"/>
        </dgm:presLayoutVars>
      </dgm:prSet>
      <dgm:spPr/>
    </dgm:pt>
    <dgm:pt modelId="{0034D0C9-0D9F-854D-BB30-1E5E1432EEA8}" type="pres">
      <dgm:prSet presAssocID="{19F4AB57-B5F2-AF46-8D2F-A4970BC0BBBD}" presName="rootConnector" presStyleLbl="node2" presStyleIdx="11" presStyleCnt="21"/>
      <dgm:spPr/>
    </dgm:pt>
    <dgm:pt modelId="{DBE51C1D-1648-4348-93BF-5D535575AD85}" type="pres">
      <dgm:prSet presAssocID="{19F4AB57-B5F2-AF46-8D2F-A4970BC0BBBD}" presName="hierChild4" presStyleCnt="0"/>
      <dgm:spPr/>
    </dgm:pt>
    <dgm:pt modelId="{9972FD20-BBB0-F840-88DD-4BB03E64571B}" type="pres">
      <dgm:prSet presAssocID="{19F4AB57-B5F2-AF46-8D2F-A4970BC0BBBD}" presName="hierChild5" presStyleCnt="0"/>
      <dgm:spPr/>
    </dgm:pt>
    <dgm:pt modelId="{D3E63E64-D0E8-654E-856D-738DAC513992}" type="pres">
      <dgm:prSet presAssocID="{81CB0D10-5668-8549-A6F8-F7096FD515C4}" presName="Name64" presStyleLbl="parChTrans1D2" presStyleIdx="12" presStyleCnt="21"/>
      <dgm:spPr/>
    </dgm:pt>
    <dgm:pt modelId="{978F53C6-2224-874E-9F2C-3EC3B02BA472}" type="pres">
      <dgm:prSet presAssocID="{C2D55DDF-AFD2-4444-B1FB-209A2BBFAD5F}" presName="hierRoot2" presStyleCnt="0">
        <dgm:presLayoutVars>
          <dgm:hierBranch val="init"/>
        </dgm:presLayoutVars>
      </dgm:prSet>
      <dgm:spPr/>
    </dgm:pt>
    <dgm:pt modelId="{3496DD54-CE3C-744B-8B40-C179448BF54E}" type="pres">
      <dgm:prSet presAssocID="{C2D55DDF-AFD2-4444-B1FB-209A2BBFAD5F}" presName="rootComposite" presStyleCnt="0"/>
      <dgm:spPr/>
    </dgm:pt>
    <dgm:pt modelId="{99513156-3288-A540-98B6-CBD5DCD235C9}" type="pres">
      <dgm:prSet presAssocID="{C2D55DDF-AFD2-4444-B1FB-209A2BBFAD5F}" presName="rootText" presStyleLbl="node2" presStyleIdx="12" presStyleCnt="21">
        <dgm:presLayoutVars>
          <dgm:chPref val="3"/>
        </dgm:presLayoutVars>
      </dgm:prSet>
      <dgm:spPr/>
    </dgm:pt>
    <dgm:pt modelId="{B8BD00F2-5E1A-A14C-8645-A14552469F3B}" type="pres">
      <dgm:prSet presAssocID="{C2D55DDF-AFD2-4444-B1FB-209A2BBFAD5F}" presName="rootConnector" presStyleLbl="node2" presStyleIdx="12" presStyleCnt="21"/>
      <dgm:spPr/>
    </dgm:pt>
    <dgm:pt modelId="{74D0943C-53AD-2947-992A-84810F2C5A4E}" type="pres">
      <dgm:prSet presAssocID="{C2D55DDF-AFD2-4444-B1FB-209A2BBFAD5F}" presName="hierChild4" presStyleCnt="0"/>
      <dgm:spPr/>
    </dgm:pt>
    <dgm:pt modelId="{135FABE0-A1F7-3B4A-A0D3-35AAD2F84DA2}" type="pres">
      <dgm:prSet presAssocID="{C2D55DDF-AFD2-4444-B1FB-209A2BBFAD5F}" presName="hierChild5" presStyleCnt="0"/>
      <dgm:spPr/>
    </dgm:pt>
    <dgm:pt modelId="{E9F833D9-2D6A-274C-8578-9FF5D847C0BD}" type="pres">
      <dgm:prSet presAssocID="{703FD662-027C-9B4B-836C-2B133A087430}" presName="Name64" presStyleLbl="parChTrans1D2" presStyleIdx="13" presStyleCnt="21"/>
      <dgm:spPr/>
    </dgm:pt>
    <dgm:pt modelId="{468AF2C2-D21C-6840-B1A3-08C4A3DEB10A}" type="pres">
      <dgm:prSet presAssocID="{4A235350-4BBA-1446-B5A9-B41965B6EACA}" presName="hierRoot2" presStyleCnt="0">
        <dgm:presLayoutVars>
          <dgm:hierBranch val="init"/>
        </dgm:presLayoutVars>
      </dgm:prSet>
      <dgm:spPr/>
    </dgm:pt>
    <dgm:pt modelId="{2DDEAF7B-7B96-3941-BD31-631ECEC73162}" type="pres">
      <dgm:prSet presAssocID="{4A235350-4BBA-1446-B5A9-B41965B6EACA}" presName="rootComposite" presStyleCnt="0"/>
      <dgm:spPr/>
    </dgm:pt>
    <dgm:pt modelId="{B4BB6018-A82B-5341-9699-AC924455F6DA}" type="pres">
      <dgm:prSet presAssocID="{4A235350-4BBA-1446-B5A9-B41965B6EACA}" presName="rootText" presStyleLbl="node2" presStyleIdx="13" presStyleCnt="21">
        <dgm:presLayoutVars>
          <dgm:chPref val="3"/>
        </dgm:presLayoutVars>
      </dgm:prSet>
      <dgm:spPr/>
    </dgm:pt>
    <dgm:pt modelId="{56546185-106C-7540-86FB-9CAEC131B019}" type="pres">
      <dgm:prSet presAssocID="{4A235350-4BBA-1446-B5A9-B41965B6EACA}" presName="rootConnector" presStyleLbl="node2" presStyleIdx="13" presStyleCnt="21"/>
      <dgm:spPr/>
    </dgm:pt>
    <dgm:pt modelId="{1A55BE77-F2A8-8F41-A6CF-8CB9FFA2ABB9}" type="pres">
      <dgm:prSet presAssocID="{4A235350-4BBA-1446-B5A9-B41965B6EACA}" presName="hierChild4" presStyleCnt="0"/>
      <dgm:spPr/>
    </dgm:pt>
    <dgm:pt modelId="{3B3D46F9-9445-B445-85BF-B1F1097BF303}" type="pres">
      <dgm:prSet presAssocID="{4A235350-4BBA-1446-B5A9-B41965B6EACA}" presName="hierChild5" presStyleCnt="0"/>
      <dgm:spPr/>
    </dgm:pt>
    <dgm:pt modelId="{F1D18D10-5FA3-D74D-A747-3FE9E0D4216F}" type="pres">
      <dgm:prSet presAssocID="{A1F66680-834E-DE46-AD65-92692A4A5603}" presName="Name64" presStyleLbl="parChTrans1D2" presStyleIdx="14" presStyleCnt="21"/>
      <dgm:spPr/>
    </dgm:pt>
    <dgm:pt modelId="{4DC54513-D33F-7947-8EAE-28AAA1B900E6}" type="pres">
      <dgm:prSet presAssocID="{12726B3E-2414-834C-80A7-E006C9D6417F}" presName="hierRoot2" presStyleCnt="0">
        <dgm:presLayoutVars>
          <dgm:hierBranch val="init"/>
        </dgm:presLayoutVars>
      </dgm:prSet>
      <dgm:spPr/>
    </dgm:pt>
    <dgm:pt modelId="{3BB00905-0F34-B143-BF95-EC760844A700}" type="pres">
      <dgm:prSet presAssocID="{12726B3E-2414-834C-80A7-E006C9D6417F}" presName="rootComposite" presStyleCnt="0"/>
      <dgm:spPr/>
    </dgm:pt>
    <dgm:pt modelId="{818579D2-D803-A04A-A6DF-F34A87D3352B}" type="pres">
      <dgm:prSet presAssocID="{12726B3E-2414-834C-80A7-E006C9D6417F}" presName="rootText" presStyleLbl="node2" presStyleIdx="14" presStyleCnt="21">
        <dgm:presLayoutVars>
          <dgm:chPref val="3"/>
        </dgm:presLayoutVars>
      </dgm:prSet>
      <dgm:spPr/>
    </dgm:pt>
    <dgm:pt modelId="{E1F100BE-AFD5-5942-A25F-F8C659B27F64}" type="pres">
      <dgm:prSet presAssocID="{12726B3E-2414-834C-80A7-E006C9D6417F}" presName="rootConnector" presStyleLbl="node2" presStyleIdx="14" presStyleCnt="21"/>
      <dgm:spPr/>
    </dgm:pt>
    <dgm:pt modelId="{C6EEE401-7A8C-5E42-8097-6A9C1F16C772}" type="pres">
      <dgm:prSet presAssocID="{12726B3E-2414-834C-80A7-E006C9D6417F}" presName="hierChild4" presStyleCnt="0"/>
      <dgm:spPr/>
    </dgm:pt>
    <dgm:pt modelId="{A2281C04-E7DC-964F-81D3-EF04650A503A}" type="pres">
      <dgm:prSet presAssocID="{12726B3E-2414-834C-80A7-E006C9D6417F}" presName="hierChild5" presStyleCnt="0"/>
      <dgm:spPr/>
    </dgm:pt>
    <dgm:pt modelId="{260238CA-D220-734D-AA2B-4C79F5E30FE6}" type="pres">
      <dgm:prSet presAssocID="{75029C2D-ACE5-764B-91A9-041631508557}" presName="Name64" presStyleLbl="parChTrans1D2" presStyleIdx="15" presStyleCnt="21"/>
      <dgm:spPr/>
    </dgm:pt>
    <dgm:pt modelId="{69F8C96E-82D3-D74A-AD90-46764653CDBC}" type="pres">
      <dgm:prSet presAssocID="{E401A16F-7BEA-D24C-A05E-8097D437A54C}" presName="hierRoot2" presStyleCnt="0">
        <dgm:presLayoutVars>
          <dgm:hierBranch val="init"/>
        </dgm:presLayoutVars>
      </dgm:prSet>
      <dgm:spPr/>
    </dgm:pt>
    <dgm:pt modelId="{2765EB2E-8F69-4442-958D-A64398C503FB}" type="pres">
      <dgm:prSet presAssocID="{E401A16F-7BEA-D24C-A05E-8097D437A54C}" presName="rootComposite" presStyleCnt="0"/>
      <dgm:spPr/>
    </dgm:pt>
    <dgm:pt modelId="{82DD813D-EBA1-1141-BF6A-5089C584E940}" type="pres">
      <dgm:prSet presAssocID="{E401A16F-7BEA-D24C-A05E-8097D437A54C}" presName="rootText" presStyleLbl="node2" presStyleIdx="15" presStyleCnt="21">
        <dgm:presLayoutVars>
          <dgm:chPref val="3"/>
        </dgm:presLayoutVars>
      </dgm:prSet>
      <dgm:spPr/>
    </dgm:pt>
    <dgm:pt modelId="{8E43F3E6-F574-8E4F-9EFB-D68537A83692}" type="pres">
      <dgm:prSet presAssocID="{E401A16F-7BEA-D24C-A05E-8097D437A54C}" presName="rootConnector" presStyleLbl="node2" presStyleIdx="15" presStyleCnt="21"/>
      <dgm:spPr/>
    </dgm:pt>
    <dgm:pt modelId="{86A15B2E-C845-2646-B6E0-0680D45D38F6}" type="pres">
      <dgm:prSet presAssocID="{E401A16F-7BEA-D24C-A05E-8097D437A54C}" presName="hierChild4" presStyleCnt="0"/>
      <dgm:spPr/>
    </dgm:pt>
    <dgm:pt modelId="{EE80A55E-6FF5-8E43-9F3F-F00EA0DEEC61}" type="pres">
      <dgm:prSet presAssocID="{E401A16F-7BEA-D24C-A05E-8097D437A54C}" presName="hierChild5" presStyleCnt="0"/>
      <dgm:spPr/>
    </dgm:pt>
    <dgm:pt modelId="{C2617E6B-ECC7-7546-BD90-61B58FB2629B}" type="pres">
      <dgm:prSet presAssocID="{5C8C143B-4018-1144-BA4E-1EEDECA88182}" presName="Name64" presStyleLbl="parChTrans1D2" presStyleIdx="16" presStyleCnt="21"/>
      <dgm:spPr/>
    </dgm:pt>
    <dgm:pt modelId="{800905C9-7C01-3147-88FF-A712750E23E7}" type="pres">
      <dgm:prSet presAssocID="{C7E68529-7370-8A48-903C-BA31A5643FC2}" presName="hierRoot2" presStyleCnt="0">
        <dgm:presLayoutVars>
          <dgm:hierBranch val="init"/>
        </dgm:presLayoutVars>
      </dgm:prSet>
      <dgm:spPr/>
    </dgm:pt>
    <dgm:pt modelId="{340554C0-F081-D240-8A30-6DE0C650B321}" type="pres">
      <dgm:prSet presAssocID="{C7E68529-7370-8A48-903C-BA31A5643FC2}" presName="rootComposite" presStyleCnt="0"/>
      <dgm:spPr/>
    </dgm:pt>
    <dgm:pt modelId="{6AB3B2C5-607E-5A40-A755-B85CC8377BFE}" type="pres">
      <dgm:prSet presAssocID="{C7E68529-7370-8A48-903C-BA31A5643FC2}" presName="rootText" presStyleLbl="node2" presStyleIdx="16" presStyleCnt="21">
        <dgm:presLayoutVars>
          <dgm:chPref val="3"/>
        </dgm:presLayoutVars>
      </dgm:prSet>
      <dgm:spPr/>
    </dgm:pt>
    <dgm:pt modelId="{3EDB351A-A848-4649-B581-7913D4989C45}" type="pres">
      <dgm:prSet presAssocID="{C7E68529-7370-8A48-903C-BA31A5643FC2}" presName="rootConnector" presStyleLbl="node2" presStyleIdx="16" presStyleCnt="21"/>
      <dgm:spPr/>
    </dgm:pt>
    <dgm:pt modelId="{AFADEC30-D8F6-064E-BD66-29FD741052FC}" type="pres">
      <dgm:prSet presAssocID="{C7E68529-7370-8A48-903C-BA31A5643FC2}" presName="hierChild4" presStyleCnt="0"/>
      <dgm:spPr/>
    </dgm:pt>
    <dgm:pt modelId="{895C7065-84D6-544A-9CD4-003D692A3372}" type="pres">
      <dgm:prSet presAssocID="{C7E68529-7370-8A48-903C-BA31A5643FC2}" presName="hierChild5" presStyleCnt="0"/>
      <dgm:spPr/>
    </dgm:pt>
    <dgm:pt modelId="{911DADA7-75A2-354B-A93E-2167C2246505}" type="pres">
      <dgm:prSet presAssocID="{D2796418-8009-3C44-BF0F-98AF5F15E98F}" presName="Name64" presStyleLbl="parChTrans1D2" presStyleIdx="17" presStyleCnt="21"/>
      <dgm:spPr/>
    </dgm:pt>
    <dgm:pt modelId="{EA407088-0204-8F4F-970E-FDB39789FB34}" type="pres">
      <dgm:prSet presAssocID="{F52BFF37-484F-6A4F-AB04-D3660A5F1006}" presName="hierRoot2" presStyleCnt="0">
        <dgm:presLayoutVars>
          <dgm:hierBranch val="init"/>
        </dgm:presLayoutVars>
      </dgm:prSet>
      <dgm:spPr/>
    </dgm:pt>
    <dgm:pt modelId="{696DB77F-786A-0246-BD93-3BD8CD0CED6E}" type="pres">
      <dgm:prSet presAssocID="{F52BFF37-484F-6A4F-AB04-D3660A5F1006}" presName="rootComposite" presStyleCnt="0"/>
      <dgm:spPr/>
    </dgm:pt>
    <dgm:pt modelId="{8929340C-4985-E343-917E-A6D131E512A6}" type="pres">
      <dgm:prSet presAssocID="{F52BFF37-484F-6A4F-AB04-D3660A5F1006}" presName="rootText" presStyleLbl="node2" presStyleIdx="17" presStyleCnt="21">
        <dgm:presLayoutVars>
          <dgm:chPref val="3"/>
        </dgm:presLayoutVars>
      </dgm:prSet>
      <dgm:spPr/>
    </dgm:pt>
    <dgm:pt modelId="{B41C2176-8C97-3846-A514-7C8E49C75F17}" type="pres">
      <dgm:prSet presAssocID="{F52BFF37-484F-6A4F-AB04-D3660A5F1006}" presName="rootConnector" presStyleLbl="node2" presStyleIdx="17" presStyleCnt="21"/>
      <dgm:spPr/>
    </dgm:pt>
    <dgm:pt modelId="{7AB47492-F0C8-6D4D-A9F7-B0FB7AC4E499}" type="pres">
      <dgm:prSet presAssocID="{F52BFF37-484F-6A4F-AB04-D3660A5F1006}" presName="hierChild4" presStyleCnt="0"/>
      <dgm:spPr/>
    </dgm:pt>
    <dgm:pt modelId="{2543F92B-AA91-1943-AC11-C68A2CEE0516}" type="pres">
      <dgm:prSet presAssocID="{F52BFF37-484F-6A4F-AB04-D3660A5F1006}" presName="hierChild5" presStyleCnt="0"/>
      <dgm:spPr/>
    </dgm:pt>
    <dgm:pt modelId="{8F1E221C-3D9B-1247-9760-C6B3BB03ECA6}" type="pres">
      <dgm:prSet presAssocID="{7A108C5D-90D4-BB49-9415-F542514C5A03}" presName="Name64" presStyleLbl="parChTrans1D2" presStyleIdx="18" presStyleCnt="21"/>
      <dgm:spPr/>
    </dgm:pt>
    <dgm:pt modelId="{183D5E14-E705-7747-A750-3BC28A116370}" type="pres">
      <dgm:prSet presAssocID="{8BC36766-ACA1-1E43-8884-83123A8B7D7E}" presName="hierRoot2" presStyleCnt="0">
        <dgm:presLayoutVars>
          <dgm:hierBranch val="init"/>
        </dgm:presLayoutVars>
      </dgm:prSet>
      <dgm:spPr/>
    </dgm:pt>
    <dgm:pt modelId="{0C07D31A-F3D2-A543-BFC1-516AB53747F1}" type="pres">
      <dgm:prSet presAssocID="{8BC36766-ACA1-1E43-8884-83123A8B7D7E}" presName="rootComposite" presStyleCnt="0"/>
      <dgm:spPr/>
    </dgm:pt>
    <dgm:pt modelId="{E13E0BAF-4D86-C743-BE26-0B45ACD6941F}" type="pres">
      <dgm:prSet presAssocID="{8BC36766-ACA1-1E43-8884-83123A8B7D7E}" presName="rootText" presStyleLbl="node2" presStyleIdx="18" presStyleCnt="21">
        <dgm:presLayoutVars>
          <dgm:chPref val="3"/>
        </dgm:presLayoutVars>
      </dgm:prSet>
      <dgm:spPr/>
    </dgm:pt>
    <dgm:pt modelId="{41ECA6FB-D2D8-2743-BB99-C930542FA357}" type="pres">
      <dgm:prSet presAssocID="{8BC36766-ACA1-1E43-8884-83123A8B7D7E}" presName="rootConnector" presStyleLbl="node2" presStyleIdx="18" presStyleCnt="21"/>
      <dgm:spPr/>
    </dgm:pt>
    <dgm:pt modelId="{54B1C455-9BB0-4148-8019-22F293381474}" type="pres">
      <dgm:prSet presAssocID="{8BC36766-ACA1-1E43-8884-83123A8B7D7E}" presName="hierChild4" presStyleCnt="0"/>
      <dgm:spPr/>
    </dgm:pt>
    <dgm:pt modelId="{979442F8-0BA0-2741-B084-F1C4437AA133}" type="pres">
      <dgm:prSet presAssocID="{8BC36766-ACA1-1E43-8884-83123A8B7D7E}" presName="hierChild5" presStyleCnt="0"/>
      <dgm:spPr/>
    </dgm:pt>
    <dgm:pt modelId="{EB8A7D55-D8B3-964F-BE60-26C4CEA0065F}" type="pres">
      <dgm:prSet presAssocID="{2DDE35CA-3249-D44A-A03A-691922A8B1FC}" presName="Name64" presStyleLbl="parChTrans1D2" presStyleIdx="19" presStyleCnt="21"/>
      <dgm:spPr/>
    </dgm:pt>
    <dgm:pt modelId="{F4BCC536-7D7C-7B46-BBD7-9D84C7A24CD6}" type="pres">
      <dgm:prSet presAssocID="{B010E9AB-ECE2-9140-9DE1-C6F3474F6153}" presName="hierRoot2" presStyleCnt="0">
        <dgm:presLayoutVars>
          <dgm:hierBranch val="init"/>
        </dgm:presLayoutVars>
      </dgm:prSet>
      <dgm:spPr/>
    </dgm:pt>
    <dgm:pt modelId="{2433C186-F4F2-064B-AFD2-4DDE32C9614E}" type="pres">
      <dgm:prSet presAssocID="{B010E9AB-ECE2-9140-9DE1-C6F3474F6153}" presName="rootComposite" presStyleCnt="0"/>
      <dgm:spPr/>
    </dgm:pt>
    <dgm:pt modelId="{FF71A2EC-7666-B043-84D4-548705ADFD53}" type="pres">
      <dgm:prSet presAssocID="{B010E9AB-ECE2-9140-9DE1-C6F3474F6153}" presName="rootText" presStyleLbl="node2" presStyleIdx="19" presStyleCnt="21">
        <dgm:presLayoutVars>
          <dgm:chPref val="3"/>
        </dgm:presLayoutVars>
      </dgm:prSet>
      <dgm:spPr/>
    </dgm:pt>
    <dgm:pt modelId="{3CAAE573-FD69-FD4A-9FFD-C9627E7A6627}" type="pres">
      <dgm:prSet presAssocID="{B010E9AB-ECE2-9140-9DE1-C6F3474F6153}" presName="rootConnector" presStyleLbl="node2" presStyleIdx="19" presStyleCnt="21"/>
      <dgm:spPr/>
    </dgm:pt>
    <dgm:pt modelId="{F86DF350-E626-C94C-BA7A-9C1449A54B32}" type="pres">
      <dgm:prSet presAssocID="{B010E9AB-ECE2-9140-9DE1-C6F3474F6153}" presName="hierChild4" presStyleCnt="0"/>
      <dgm:spPr/>
    </dgm:pt>
    <dgm:pt modelId="{38BC99EF-658F-6D43-B133-A6B766ECBFB5}" type="pres">
      <dgm:prSet presAssocID="{B010E9AB-ECE2-9140-9DE1-C6F3474F6153}" presName="hierChild5" presStyleCnt="0"/>
      <dgm:spPr/>
    </dgm:pt>
    <dgm:pt modelId="{3C667BED-FAE5-3744-A630-D308EE4CA872}" type="pres">
      <dgm:prSet presAssocID="{C239CC9F-6CE3-9540-AEDC-994F5C86CF4E}" presName="Name64" presStyleLbl="parChTrans1D2" presStyleIdx="20" presStyleCnt="21"/>
      <dgm:spPr/>
    </dgm:pt>
    <dgm:pt modelId="{388FCDDE-D101-0C4D-A785-723751A8164F}" type="pres">
      <dgm:prSet presAssocID="{9AB7B4C0-4C13-B34B-9D73-B614E9A0A712}" presName="hierRoot2" presStyleCnt="0">
        <dgm:presLayoutVars>
          <dgm:hierBranch val="init"/>
        </dgm:presLayoutVars>
      </dgm:prSet>
      <dgm:spPr/>
    </dgm:pt>
    <dgm:pt modelId="{6A19CEF1-5579-3E43-84E8-5D8C86911B6C}" type="pres">
      <dgm:prSet presAssocID="{9AB7B4C0-4C13-B34B-9D73-B614E9A0A712}" presName="rootComposite" presStyleCnt="0"/>
      <dgm:spPr/>
    </dgm:pt>
    <dgm:pt modelId="{EE5977AD-B904-1548-B97D-864F58814DF3}" type="pres">
      <dgm:prSet presAssocID="{9AB7B4C0-4C13-B34B-9D73-B614E9A0A712}" presName="rootText" presStyleLbl="node2" presStyleIdx="20" presStyleCnt="21">
        <dgm:presLayoutVars>
          <dgm:chPref val="3"/>
        </dgm:presLayoutVars>
      </dgm:prSet>
      <dgm:spPr/>
    </dgm:pt>
    <dgm:pt modelId="{195B461A-DBA9-9C49-A38E-D6EF2AC6FA08}" type="pres">
      <dgm:prSet presAssocID="{9AB7B4C0-4C13-B34B-9D73-B614E9A0A712}" presName="rootConnector" presStyleLbl="node2" presStyleIdx="20" presStyleCnt="21"/>
      <dgm:spPr/>
    </dgm:pt>
    <dgm:pt modelId="{198CF27C-B0F1-AB47-B23B-7882EDAACDD5}" type="pres">
      <dgm:prSet presAssocID="{9AB7B4C0-4C13-B34B-9D73-B614E9A0A712}" presName="hierChild4" presStyleCnt="0"/>
      <dgm:spPr/>
    </dgm:pt>
    <dgm:pt modelId="{02DC31A8-D894-5B4C-9C8F-BBD5310AC0B9}" type="pres">
      <dgm:prSet presAssocID="{9AB7B4C0-4C13-B34B-9D73-B614E9A0A712}" presName="hierChild5" presStyleCnt="0"/>
      <dgm:spPr/>
    </dgm:pt>
    <dgm:pt modelId="{AE7B3B63-06DB-CA49-AFB7-9505767BF348}" type="pres">
      <dgm:prSet presAssocID="{822B2182-26B8-974A-B17E-BEBB59D7BB9F}" presName="hierChild3" presStyleCnt="0"/>
      <dgm:spPr/>
    </dgm:pt>
  </dgm:ptLst>
  <dgm:cxnLst>
    <dgm:cxn modelId="{DC2A2802-C313-9E44-B777-B49166ED950E}" srcId="{822B2182-26B8-974A-B17E-BEBB59D7BB9F}" destId="{BD76B8D2-CD05-784D-87C3-735336BB2A11}" srcOrd="3" destOrd="0" parTransId="{1412BA48-AF98-E244-B3E5-842C71FFD13B}" sibTransId="{4E689387-4566-8642-85AD-E70299417B8E}"/>
    <dgm:cxn modelId="{C9A07A03-625B-8041-8ECF-B4B502BD34D1}" srcId="{822B2182-26B8-974A-B17E-BEBB59D7BB9F}" destId="{8BC36766-ACA1-1E43-8884-83123A8B7D7E}" srcOrd="18" destOrd="0" parTransId="{7A108C5D-90D4-BB49-9415-F542514C5A03}" sibTransId="{E0ACCB96-3D58-E84C-B3D1-99A7CAA975CF}"/>
    <dgm:cxn modelId="{C1A08B03-2295-0043-8C18-F7EC4193ECE9}" type="presOf" srcId="{9AB7B4C0-4C13-B34B-9D73-B614E9A0A712}" destId="{EE5977AD-B904-1548-B97D-864F58814DF3}" srcOrd="0" destOrd="0" presId="urn:microsoft.com/office/officeart/2009/3/layout/HorizontalOrganizationChart"/>
    <dgm:cxn modelId="{05F6C503-D511-CA4C-89AC-B904479E1128}" type="presOf" srcId="{D9442769-A48A-3D45-A179-6AF6FC7B3A8C}" destId="{FF203F0A-F20F-5F4C-A1EA-E1A9B8AB4CD6}" srcOrd="0" destOrd="0" presId="urn:microsoft.com/office/officeart/2009/3/layout/HorizontalOrganizationChart"/>
    <dgm:cxn modelId="{432B100B-3C7F-9740-9724-E4F4FEB7BF8A}" type="presOf" srcId="{2A4C5342-FCEC-8B4E-A534-220245AFF783}" destId="{0BD7B752-CA63-4B4D-A260-F152F9B2CDEE}" srcOrd="0" destOrd="0" presId="urn:microsoft.com/office/officeart/2009/3/layout/HorizontalOrganizationChart"/>
    <dgm:cxn modelId="{2182390C-831F-7B4B-BA6C-8E879249772D}" type="presOf" srcId="{62AF2893-05EE-D245-A79F-8FE8D2DDD1C4}" destId="{A87CA003-444C-EA47-9701-402AAEFF86F8}" srcOrd="1" destOrd="0" presId="urn:microsoft.com/office/officeart/2009/3/layout/HorizontalOrganizationChart"/>
    <dgm:cxn modelId="{856B6810-7BC1-6940-AB14-AC7FC7019AD3}" type="presOf" srcId="{4366FA5C-2366-4B46-986E-E0BB87F545FD}" destId="{785F0ACA-CBD2-4841-AC3E-1106C9E1365B}" srcOrd="1" destOrd="0" presId="urn:microsoft.com/office/officeart/2009/3/layout/HorizontalOrganizationChart"/>
    <dgm:cxn modelId="{4D6D1716-438D-2742-A46A-705B8B9EA852}" srcId="{822B2182-26B8-974A-B17E-BEBB59D7BB9F}" destId="{19F4AB57-B5F2-AF46-8D2F-A4970BC0BBBD}" srcOrd="11" destOrd="0" parTransId="{BC04B5A0-8667-0F41-926E-13344069B283}" sibTransId="{BF060372-CACE-434C-8903-D58165721A83}"/>
    <dgm:cxn modelId="{6BFEDC16-BB66-A941-98B0-C2C662D7F184}" type="presOf" srcId="{E401A16F-7BEA-D24C-A05E-8097D437A54C}" destId="{8E43F3E6-F574-8E4F-9EFB-D68537A83692}" srcOrd="1" destOrd="0" presId="urn:microsoft.com/office/officeart/2009/3/layout/HorizontalOrganizationChart"/>
    <dgm:cxn modelId="{BEF27719-8BC1-FB4D-9CF2-7FF5A697DBE5}" type="presOf" srcId="{C7E68529-7370-8A48-903C-BA31A5643FC2}" destId="{3EDB351A-A848-4649-B581-7913D4989C45}" srcOrd="1" destOrd="0" presId="urn:microsoft.com/office/officeart/2009/3/layout/HorizontalOrganizationChart"/>
    <dgm:cxn modelId="{DC34321C-913D-7848-BB40-ED67867AA217}" srcId="{822B2182-26B8-974A-B17E-BEBB59D7BB9F}" destId="{E401A16F-7BEA-D24C-A05E-8097D437A54C}" srcOrd="15" destOrd="0" parTransId="{75029C2D-ACE5-764B-91A9-041631508557}" sibTransId="{E74E437F-52C2-614A-8117-691830213737}"/>
    <dgm:cxn modelId="{8716C11C-4550-C840-8FB1-592FB1167A64}" type="presOf" srcId="{8BC36766-ACA1-1E43-8884-83123A8B7D7E}" destId="{E13E0BAF-4D86-C743-BE26-0B45ACD6941F}" srcOrd="0" destOrd="0" presId="urn:microsoft.com/office/officeart/2009/3/layout/HorizontalOrganizationChart"/>
    <dgm:cxn modelId="{B689E826-7F89-8B43-B065-D89B0806906A}" type="presOf" srcId="{A0728895-78E7-2849-8CE1-80AEC87BFC33}" destId="{765D64E6-C154-3A4A-81D4-0720CD353620}" srcOrd="0" destOrd="0" presId="urn:microsoft.com/office/officeart/2009/3/layout/HorizontalOrganizationChart"/>
    <dgm:cxn modelId="{3C7F4629-8916-D444-8A4C-C0F8059AC10B}" type="presOf" srcId="{EB582360-B937-9242-9BF2-9A46164BDFDA}" destId="{8E39FAF8-7C5E-B646-9135-EEA39848ACE5}" srcOrd="0" destOrd="0" presId="urn:microsoft.com/office/officeart/2009/3/layout/HorizontalOrganizationChart"/>
    <dgm:cxn modelId="{7C591C2F-FEC5-FA4B-9D59-FFC737C4D545}" type="presOf" srcId="{822B2182-26B8-974A-B17E-BEBB59D7BB9F}" destId="{B4435B4D-3008-3A44-AD07-94659B361850}" srcOrd="0" destOrd="0" presId="urn:microsoft.com/office/officeart/2009/3/layout/HorizontalOrganizationChart"/>
    <dgm:cxn modelId="{01C6992F-6722-174E-966E-FEF4809A90A1}" type="presOf" srcId="{7012DD88-DE14-0B42-996A-4A8573D46074}" destId="{3679AD11-5413-364C-943D-D82C9190A472}" srcOrd="0" destOrd="0" presId="urn:microsoft.com/office/officeart/2009/3/layout/HorizontalOrganizationChart"/>
    <dgm:cxn modelId="{C8344E36-10F9-1F4E-843F-C89C3A40917C}" type="presOf" srcId="{19F4AB57-B5F2-AF46-8D2F-A4970BC0BBBD}" destId="{0034D0C9-0D9F-854D-BB30-1E5E1432EEA8}" srcOrd="1" destOrd="0" presId="urn:microsoft.com/office/officeart/2009/3/layout/HorizontalOrganizationChart"/>
    <dgm:cxn modelId="{71A02E3B-5C17-C84E-9F2E-F9C581A9275F}" type="presOf" srcId="{97585C40-4E81-B849-A1D8-4D2811F3BF08}" destId="{8A497D03-8EC0-A34B-A629-100E2242E7E6}" srcOrd="0" destOrd="0" presId="urn:microsoft.com/office/officeart/2009/3/layout/HorizontalOrganizationChart"/>
    <dgm:cxn modelId="{1CC0223C-0C0F-D84F-8D2E-E7322596CEE1}" type="presOf" srcId="{12726B3E-2414-834C-80A7-E006C9D6417F}" destId="{818579D2-D803-A04A-A6DF-F34A87D3352B}" srcOrd="0" destOrd="0" presId="urn:microsoft.com/office/officeart/2009/3/layout/HorizontalOrganizationChart"/>
    <dgm:cxn modelId="{6C43AE3E-167A-4D40-8BD5-EF6675C8CAB6}" type="presOf" srcId="{3BFF0206-26B6-5440-9839-C513091E0C7A}" destId="{D16A0C65-0F66-8645-B63A-9410DEA93830}" srcOrd="1" destOrd="0" presId="urn:microsoft.com/office/officeart/2009/3/layout/HorizontalOrganizationChart"/>
    <dgm:cxn modelId="{0E8AC13F-BB60-C245-93EB-0141F85F2925}" type="presOf" srcId="{BD76B8D2-CD05-784D-87C3-735336BB2A11}" destId="{E25AD653-9BD5-444D-B593-17C17E2E0F53}" srcOrd="1" destOrd="0" presId="urn:microsoft.com/office/officeart/2009/3/layout/HorizontalOrganizationChart"/>
    <dgm:cxn modelId="{727E6B43-A61C-264D-90B9-385C3A5E9172}" type="presOf" srcId="{822B2182-26B8-974A-B17E-BEBB59D7BB9F}" destId="{F75D6299-3F03-3946-9FC6-F3E0ECBA2CA6}" srcOrd="1" destOrd="0" presId="urn:microsoft.com/office/officeart/2009/3/layout/HorizontalOrganizationChart"/>
    <dgm:cxn modelId="{0F940044-D77C-6C43-B8D5-889837C03B14}" srcId="{822B2182-26B8-974A-B17E-BEBB59D7BB9F}" destId="{C7E68529-7370-8A48-903C-BA31A5643FC2}" srcOrd="16" destOrd="0" parTransId="{5C8C143B-4018-1144-BA4E-1EEDECA88182}" sibTransId="{B4CAC2AC-8CFA-9B45-A9DA-7C98961BD21D}"/>
    <dgm:cxn modelId="{2A751B46-7DEE-B04C-B7CE-6ABFB07A14C6}" srcId="{822B2182-26B8-974A-B17E-BEBB59D7BB9F}" destId="{F52BFF37-484F-6A4F-AB04-D3660A5F1006}" srcOrd="17" destOrd="0" parTransId="{D2796418-8009-3C44-BF0F-98AF5F15E98F}" sibTransId="{87F0BAD5-5DBF-5645-B1DD-7A683406674C}"/>
    <dgm:cxn modelId="{2A80D14C-969F-9149-8F4A-CC774BA4C96C}" type="presOf" srcId="{2DDE35CA-3249-D44A-A03A-691922A8B1FC}" destId="{EB8A7D55-D8B3-964F-BE60-26C4CEA0065F}" srcOrd="0" destOrd="0" presId="urn:microsoft.com/office/officeart/2009/3/layout/HorizontalOrganizationChart"/>
    <dgm:cxn modelId="{E155F54C-7BE3-5A4E-8BFC-E38375D51354}" type="presOf" srcId="{47E97FE3-BD42-6E41-AB4E-56D1172982A2}" destId="{8BD838E0-DF4A-2240-94E3-8C82DDE7EFEF}" srcOrd="0" destOrd="0" presId="urn:microsoft.com/office/officeart/2009/3/layout/HorizontalOrganizationChart"/>
    <dgm:cxn modelId="{C4B01B4E-0522-A64E-8BEB-F38E2B391290}" srcId="{822B2182-26B8-974A-B17E-BEBB59D7BB9F}" destId="{62AF2893-05EE-D245-A79F-8FE8D2DDD1C4}" srcOrd="2" destOrd="0" parTransId="{2A4C5342-FCEC-8B4E-A534-220245AFF783}" sibTransId="{EA5A96D6-0CA5-DD4E-851E-839714A22EC0}"/>
    <dgm:cxn modelId="{C1B7A153-6801-7146-8F09-86DDA653A033}" type="presOf" srcId="{E401A16F-7BEA-D24C-A05E-8097D437A54C}" destId="{82DD813D-EBA1-1141-BF6A-5089C584E940}" srcOrd="0" destOrd="0" presId="urn:microsoft.com/office/officeart/2009/3/layout/HorizontalOrganizationChart"/>
    <dgm:cxn modelId="{59D3855A-1525-B743-AB12-EA7A28061CCA}" type="presOf" srcId="{62AF2893-05EE-D245-A79F-8FE8D2DDD1C4}" destId="{0CA93C12-0AC4-8348-8B02-9DD47E264544}" srcOrd="0" destOrd="0" presId="urn:microsoft.com/office/officeart/2009/3/layout/HorizontalOrganizationChart"/>
    <dgm:cxn modelId="{0505915B-DF32-A24A-ADEF-72B4290E8086}" type="presOf" srcId="{F52BFF37-484F-6A4F-AB04-D3660A5F1006}" destId="{B41C2176-8C97-3846-A514-7C8E49C75F17}" srcOrd="1" destOrd="0" presId="urn:microsoft.com/office/officeart/2009/3/layout/HorizontalOrganizationChart"/>
    <dgm:cxn modelId="{E5C3375F-9DB5-B24B-85FD-875EF7E43DF9}" srcId="{822B2182-26B8-974A-B17E-BEBB59D7BB9F}" destId="{4366FA5C-2366-4B46-986E-E0BB87F545FD}" srcOrd="10" destOrd="0" parTransId="{EB582360-B937-9242-9BF2-9A46164BDFDA}" sibTransId="{723A0452-951E-034B-98A3-539785ACD527}"/>
    <dgm:cxn modelId="{396D6C64-0FC4-2641-8C3B-B29D00782DB2}" srcId="{822B2182-26B8-974A-B17E-BEBB59D7BB9F}" destId="{12726B3E-2414-834C-80A7-E006C9D6417F}" srcOrd="14" destOrd="0" parTransId="{A1F66680-834E-DE46-AD65-92692A4A5603}" sibTransId="{4B48A2EC-2FD2-2348-8130-2E6B126D6760}"/>
    <dgm:cxn modelId="{216B8566-0546-B346-B2A4-E2038119E185}" type="presOf" srcId="{B010E9AB-ECE2-9140-9DE1-C6F3474F6153}" destId="{FF71A2EC-7666-B043-84D4-548705ADFD53}" srcOrd="0" destOrd="0" presId="urn:microsoft.com/office/officeart/2009/3/layout/HorizontalOrganizationChart"/>
    <dgm:cxn modelId="{96476F69-E946-F445-9E6D-BE9BF83B7E1A}" type="presOf" srcId="{53760DAB-2B55-6145-84EB-588C41FCFAC2}" destId="{85333B34-1020-C548-93DE-B30A83A60FF9}" srcOrd="1" destOrd="0" presId="urn:microsoft.com/office/officeart/2009/3/layout/HorizontalOrganizationChart"/>
    <dgm:cxn modelId="{B77CA069-DDEC-0048-AB08-A18509EEBEB3}" type="presOf" srcId="{75029C2D-ACE5-764B-91A9-041631508557}" destId="{260238CA-D220-734D-AA2B-4C79F5E30FE6}" srcOrd="0" destOrd="0" presId="urn:microsoft.com/office/officeart/2009/3/layout/HorizontalOrganizationChart"/>
    <dgm:cxn modelId="{650C2A6A-70DE-7C4A-86D1-A4CFC55D34E3}" type="presOf" srcId="{CE06EBB3-1E01-2243-9AC9-0757A0EE273E}" destId="{C04B674D-B0A7-BF4E-BCDE-8924355B86DC}" srcOrd="1" destOrd="0" presId="urn:microsoft.com/office/officeart/2009/3/layout/HorizontalOrganizationChart"/>
    <dgm:cxn modelId="{6FDBE973-71D8-304A-B76F-08AD341591E5}" type="presOf" srcId="{E289E22B-B8FF-3E42-855B-0ED556E0A5C2}" destId="{3A565E4C-5F44-E545-9FB2-D71A87A927A6}" srcOrd="0" destOrd="0" presId="urn:microsoft.com/office/officeart/2009/3/layout/HorizontalOrganizationChart"/>
    <dgm:cxn modelId="{87BE2774-5A86-5343-ADEC-771AF9336C48}" srcId="{A0728895-78E7-2849-8CE1-80AEC87BFC33}" destId="{822B2182-26B8-974A-B17E-BEBB59D7BB9F}" srcOrd="0" destOrd="0" parTransId="{F3D97482-8F81-F947-A37D-B26F16E8B90E}" sibTransId="{AEAEFFC4-3587-5649-835E-F129408E6B0E}"/>
    <dgm:cxn modelId="{49EF9076-CB05-FC48-8E28-E9F9DD6D71AD}" type="presOf" srcId="{4366FA5C-2366-4B46-986E-E0BB87F545FD}" destId="{79F1C499-ECA0-D54C-80AF-9CAB091B9B18}" srcOrd="0" destOrd="0" presId="urn:microsoft.com/office/officeart/2009/3/layout/HorizontalOrganizationChart"/>
    <dgm:cxn modelId="{0509A381-C433-E743-BE15-273E6803FB35}" type="presOf" srcId="{804D70EB-58AD-2049-A763-568B216EE058}" destId="{D925F762-13DA-2F4C-BB94-D698676FCC5E}" srcOrd="0" destOrd="0" presId="urn:microsoft.com/office/officeart/2009/3/layout/HorizontalOrganizationChart"/>
    <dgm:cxn modelId="{57FE6A82-5635-874C-83E8-C00C6191545D}" type="presOf" srcId="{7A108C5D-90D4-BB49-9415-F542514C5A03}" destId="{8F1E221C-3D9B-1247-9760-C6B3BB03ECA6}" srcOrd="0" destOrd="0" presId="urn:microsoft.com/office/officeart/2009/3/layout/HorizontalOrganizationChart"/>
    <dgm:cxn modelId="{2205FF87-F389-9647-9588-E48838554037}" srcId="{822B2182-26B8-974A-B17E-BEBB59D7BB9F}" destId="{7941542B-0C58-A242-A787-93B704561AA6}" srcOrd="4" destOrd="0" parTransId="{12F6B0CD-ECC5-2547-A936-6BCF71488ABB}" sibTransId="{428FA36D-F6D2-434C-BBC6-37A1BD76E6F8}"/>
    <dgm:cxn modelId="{CC124C8B-CDDD-7846-826B-2F8E964236D5}" type="presOf" srcId="{7941542B-0C58-A242-A787-93B704561AA6}" destId="{C2B85A8C-7525-664F-A243-D349E93A14AD}" srcOrd="1" destOrd="0" presId="urn:microsoft.com/office/officeart/2009/3/layout/HorizontalOrganizationChart"/>
    <dgm:cxn modelId="{4847A491-769C-624F-8BF4-204D3D45A1F6}" type="presOf" srcId="{97585C40-4E81-B849-A1D8-4D2811F3BF08}" destId="{21F4D18A-5BAE-8A47-831F-65C2C2E88BAE}" srcOrd="1" destOrd="0" presId="urn:microsoft.com/office/officeart/2009/3/layout/HorizontalOrganizationChart"/>
    <dgm:cxn modelId="{3D44BF96-B12B-B848-AE21-F8AE62C0EB52}" type="presOf" srcId="{12726B3E-2414-834C-80A7-E006C9D6417F}" destId="{E1F100BE-AFD5-5942-A25F-F8C659B27F64}" srcOrd="1" destOrd="0" presId="urn:microsoft.com/office/officeart/2009/3/layout/HorizontalOrganizationChart"/>
    <dgm:cxn modelId="{23850997-F141-1E4A-86DB-B129F832B08A}" type="presOf" srcId="{53760DAB-2B55-6145-84EB-588C41FCFAC2}" destId="{97341722-C5F7-314F-B864-102434D960D5}" srcOrd="0" destOrd="0" presId="urn:microsoft.com/office/officeart/2009/3/layout/HorizontalOrganizationChart"/>
    <dgm:cxn modelId="{63D65397-DFE4-1D40-9D2C-A8AEBF8B1058}" srcId="{822B2182-26B8-974A-B17E-BEBB59D7BB9F}" destId="{B80E52CB-971B-914B-A323-1BB6AE7CDF5D}" srcOrd="7" destOrd="0" parTransId="{804D70EB-58AD-2049-A763-568B216EE058}" sibTransId="{2EA6922B-A844-4A46-8887-42F77548B587}"/>
    <dgm:cxn modelId="{C8BB9C99-6EE9-7246-815E-7616A221F2D7}" type="presOf" srcId="{CE06EBB3-1E01-2243-9AC9-0757A0EE273E}" destId="{EFB022A0-6CB2-0A48-B9C0-5FAB85F7F44D}" srcOrd="0" destOrd="0" presId="urn:microsoft.com/office/officeart/2009/3/layout/HorizontalOrganizationChart"/>
    <dgm:cxn modelId="{B24CF399-F785-C740-AA2B-194E157BE940}" type="presOf" srcId="{703FD662-027C-9B4B-836C-2B133A087430}" destId="{E9F833D9-2D6A-274C-8578-9FF5D847C0BD}" srcOrd="0" destOrd="0" presId="urn:microsoft.com/office/officeart/2009/3/layout/HorizontalOrganizationChart"/>
    <dgm:cxn modelId="{2DCA6C9B-0AAD-5142-AAD8-D4DF4E12C51F}" type="presOf" srcId="{D2796418-8009-3C44-BF0F-98AF5F15E98F}" destId="{911DADA7-75A2-354B-A93E-2167C2246505}" srcOrd="0" destOrd="0" presId="urn:microsoft.com/office/officeart/2009/3/layout/HorizontalOrganizationChart"/>
    <dgm:cxn modelId="{B3DEA19B-C985-174A-B148-1799A5A50D4D}" srcId="{822B2182-26B8-974A-B17E-BEBB59D7BB9F}" destId="{53760DAB-2B55-6145-84EB-588C41FCFAC2}" srcOrd="9" destOrd="0" parTransId="{E289E22B-B8FF-3E42-855B-0ED556E0A5C2}" sibTransId="{ED1CFE35-FC4A-9742-A075-E5FD3287B9A0}"/>
    <dgm:cxn modelId="{B353C19D-63B8-A64F-8C78-701E8F9482E3}" srcId="{822B2182-26B8-974A-B17E-BEBB59D7BB9F}" destId="{CE06EBB3-1E01-2243-9AC9-0757A0EE273E}" srcOrd="1" destOrd="0" parTransId="{47E97FE3-BD42-6E41-AB4E-56D1172982A2}" sibTransId="{BA5E0551-4BD2-AB4A-81ED-239228B60851}"/>
    <dgm:cxn modelId="{900CB9A5-F204-6E45-AD5B-29D0B9321414}" srcId="{822B2182-26B8-974A-B17E-BEBB59D7BB9F}" destId="{C2D55DDF-AFD2-4444-B1FB-209A2BBFAD5F}" srcOrd="12" destOrd="0" parTransId="{81CB0D10-5668-8549-A6F8-F7096FD515C4}" sibTransId="{28FD787B-9037-A547-A1F4-D649A2533618}"/>
    <dgm:cxn modelId="{9E4BF5A7-03E7-A84C-9E14-855C540F5CCE}" type="presOf" srcId="{A8F510F9-AB69-624F-9E8F-83E039486620}" destId="{B859D057-1E5E-744A-A0E3-02469C8426E1}" srcOrd="0" destOrd="0" presId="urn:microsoft.com/office/officeart/2009/3/layout/HorizontalOrganizationChart"/>
    <dgm:cxn modelId="{54E274AC-748E-E24B-A7E3-8EACB4CF2D4B}" type="presOf" srcId="{7E18F4AF-94DE-3848-B4BB-4EF0AD7F6781}" destId="{5A8E9953-BFA0-0B43-AF03-8C91FE6DA751}" srcOrd="0" destOrd="0" presId="urn:microsoft.com/office/officeart/2009/3/layout/HorizontalOrganizationChart"/>
    <dgm:cxn modelId="{C8F2A6AF-31F0-9E40-B291-ECEDE8814FB8}" srcId="{822B2182-26B8-974A-B17E-BEBB59D7BB9F}" destId="{B010E9AB-ECE2-9140-9DE1-C6F3474F6153}" srcOrd="19" destOrd="0" parTransId="{2DDE35CA-3249-D44A-A03A-691922A8B1FC}" sibTransId="{15BB8E80-85C8-5B47-9F0F-31853C6FAA30}"/>
    <dgm:cxn modelId="{D1EC33B1-012D-2349-9C9A-08D2A5F37773}" type="presOf" srcId="{C239CC9F-6CE3-9540-AEDC-994F5C86CF4E}" destId="{3C667BED-FAE5-3744-A630-D308EE4CA872}" srcOrd="0" destOrd="0" presId="urn:microsoft.com/office/officeart/2009/3/layout/HorizontalOrganizationChart"/>
    <dgm:cxn modelId="{245B92B5-05BF-7D4B-8DE2-F4533AEE9A47}" type="presOf" srcId="{19F4AB57-B5F2-AF46-8D2F-A4970BC0BBBD}" destId="{427C6FD7-C4C1-F645-866C-A95E110A2861}" srcOrd="0" destOrd="0" presId="urn:microsoft.com/office/officeart/2009/3/layout/HorizontalOrganizationChart"/>
    <dgm:cxn modelId="{C20C18BB-3C7E-5446-9738-3DCD4A2EFE79}" type="presOf" srcId="{8BC36766-ACA1-1E43-8884-83123A8B7D7E}" destId="{41ECA6FB-D2D8-2743-BB99-C930542FA357}" srcOrd="1" destOrd="0" presId="urn:microsoft.com/office/officeart/2009/3/layout/HorizontalOrganizationChart"/>
    <dgm:cxn modelId="{6411D0C0-9B7E-1E4D-92AC-A1B502F1C0A2}" type="presOf" srcId="{81CB0D10-5668-8549-A6F8-F7096FD515C4}" destId="{D3E63E64-D0E8-654E-856D-738DAC513992}" srcOrd="0" destOrd="0" presId="urn:microsoft.com/office/officeart/2009/3/layout/HorizontalOrganizationChart"/>
    <dgm:cxn modelId="{1F67B0C5-73EB-4C41-963C-6D5735ED188C}" type="presOf" srcId="{5C8C143B-4018-1144-BA4E-1EEDECA88182}" destId="{C2617E6B-ECC7-7546-BD90-61B58FB2629B}" srcOrd="0" destOrd="0" presId="urn:microsoft.com/office/officeart/2009/3/layout/HorizontalOrganizationChart"/>
    <dgm:cxn modelId="{510D4AC6-A7C4-4B4B-8544-29C256ECFD9D}" type="presOf" srcId="{BC04B5A0-8667-0F41-926E-13344069B283}" destId="{5DE299BB-A895-CD40-8318-A1B1EF7E24BB}" srcOrd="0" destOrd="0" presId="urn:microsoft.com/office/officeart/2009/3/layout/HorizontalOrganizationChart"/>
    <dgm:cxn modelId="{97AC7EC8-9625-114E-BEEA-FB6ECA06914E}" srcId="{822B2182-26B8-974A-B17E-BEBB59D7BB9F}" destId="{3BFF0206-26B6-5440-9839-C513091E0C7A}" srcOrd="8" destOrd="0" parTransId="{5E4F0489-8917-FA40-8156-404E58DC9B1A}" sibTransId="{17C3D5E3-DC98-0E44-8195-9DD7AD82B1A7}"/>
    <dgm:cxn modelId="{B02A8AC8-065E-B246-B6F9-8B6940A90BDF}" type="presOf" srcId="{9AB7B4C0-4C13-B34B-9D73-B614E9A0A712}" destId="{195B461A-DBA9-9C49-A38E-D6EF2AC6FA08}" srcOrd="1" destOrd="0" presId="urn:microsoft.com/office/officeart/2009/3/layout/HorizontalOrganizationChart"/>
    <dgm:cxn modelId="{CFCE3ECA-97C6-584C-977E-6A8CCC6D0742}" type="presOf" srcId="{12F6B0CD-ECC5-2547-A936-6BCF71488ABB}" destId="{E7EC4CCA-7F8D-6940-B650-6207075AECE0}" srcOrd="0" destOrd="0" presId="urn:microsoft.com/office/officeart/2009/3/layout/HorizontalOrganizationChart"/>
    <dgm:cxn modelId="{1ACF17CC-CC6E-684D-8551-EA19647AB72C}" type="presOf" srcId="{C2D55DDF-AFD2-4444-B1FB-209A2BBFAD5F}" destId="{99513156-3288-A540-98B6-CBD5DCD235C9}" srcOrd="0" destOrd="0" presId="urn:microsoft.com/office/officeart/2009/3/layout/HorizontalOrganizationChart"/>
    <dgm:cxn modelId="{20F0B6CC-BDA6-764B-BA2B-0B8B8EE411FD}" srcId="{822B2182-26B8-974A-B17E-BEBB59D7BB9F}" destId="{97585C40-4E81-B849-A1D8-4D2811F3BF08}" srcOrd="0" destOrd="0" parTransId="{C1871A2F-61ED-7A48-B4A8-331D3A605880}" sibTransId="{5B2B3DDB-CECD-604B-8D3A-0EFCEE8CF3AA}"/>
    <dgm:cxn modelId="{1777E0CD-F19D-B945-83EE-07E35CACCDFF}" srcId="{822B2182-26B8-974A-B17E-BEBB59D7BB9F}" destId="{A8F510F9-AB69-624F-9E8F-83E039486620}" srcOrd="6" destOrd="0" parTransId="{7012DD88-DE14-0B42-996A-4A8573D46074}" sibTransId="{CDE75AE7-CD5C-7548-A265-134BAB95443D}"/>
    <dgm:cxn modelId="{09882ECE-FBFD-E14C-9744-211A056B3EED}" type="presOf" srcId="{7E18F4AF-94DE-3848-B4BB-4EF0AD7F6781}" destId="{0765D060-44F5-644B-B1C9-FDC3E0E0AEAD}" srcOrd="1" destOrd="0" presId="urn:microsoft.com/office/officeart/2009/3/layout/HorizontalOrganizationChart"/>
    <dgm:cxn modelId="{663450CF-B966-1643-83D2-D0151024558B}" type="presOf" srcId="{A8F510F9-AB69-624F-9E8F-83E039486620}" destId="{8057A3C9-865A-E54D-80C8-296A95B0D61C}" srcOrd="1" destOrd="0" presId="urn:microsoft.com/office/officeart/2009/3/layout/HorizontalOrganizationChart"/>
    <dgm:cxn modelId="{8B7E97D5-28CE-4E48-B852-384A55D96922}" srcId="{822B2182-26B8-974A-B17E-BEBB59D7BB9F}" destId="{9AB7B4C0-4C13-B34B-9D73-B614E9A0A712}" srcOrd="20" destOrd="0" parTransId="{C239CC9F-6CE3-9540-AEDC-994F5C86CF4E}" sibTransId="{80703971-4129-164C-BB67-FF0833815CF9}"/>
    <dgm:cxn modelId="{27BFBBD5-F261-2C4F-947B-240D5AD6D40D}" srcId="{822B2182-26B8-974A-B17E-BEBB59D7BB9F}" destId="{4A235350-4BBA-1446-B5A9-B41965B6EACA}" srcOrd="13" destOrd="0" parTransId="{703FD662-027C-9B4B-836C-2B133A087430}" sibTransId="{6AE56704-255A-7945-95C1-40B4D6364EA4}"/>
    <dgm:cxn modelId="{1DC1AFD6-371C-6C48-B117-52041C2F575E}" srcId="{822B2182-26B8-974A-B17E-BEBB59D7BB9F}" destId="{7E18F4AF-94DE-3848-B4BB-4EF0AD7F6781}" srcOrd="5" destOrd="0" parTransId="{D9442769-A48A-3D45-A179-6AF6FC7B3A8C}" sibTransId="{0D9FB2D3-8A66-744D-8262-10ED326E8293}"/>
    <dgm:cxn modelId="{033FD2DB-DA9B-A84F-A733-3C409A8583B0}" type="presOf" srcId="{5E4F0489-8917-FA40-8156-404E58DC9B1A}" destId="{132CFC96-F994-3F4C-AF1E-0F2C84DD4271}" srcOrd="0" destOrd="0" presId="urn:microsoft.com/office/officeart/2009/3/layout/HorizontalOrganizationChart"/>
    <dgm:cxn modelId="{C52393E0-28F7-904D-9ACB-94563F3C0576}" type="presOf" srcId="{B80E52CB-971B-914B-A323-1BB6AE7CDF5D}" destId="{B74040B6-7370-F941-BC92-E4A61869ED90}" srcOrd="1" destOrd="0" presId="urn:microsoft.com/office/officeart/2009/3/layout/HorizontalOrganizationChart"/>
    <dgm:cxn modelId="{8E3E59E9-71EB-1240-8639-8A44B4F3F065}" type="presOf" srcId="{BD76B8D2-CD05-784D-87C3-735336BB2A11}" destId="{45537A96-0570-7847-9D90-6B8FA8BF8E3E}" srcOrd="0" destOrd="0" presId="urn:microsoft.com/office/officeart/2009/3/layout/HorizontalOrganizationChart"/>
    <dgm:cxn modelId="{451D7AED-531B-5645-92A1-B02345C0A62C}" type="presOf" srcId="{1412BA48-AF98-E244-B3E5-842C71FFD13B}" destId="{750991B8-AE3B-5743-9128-0B87D1FC745E}" srcOrd="0" destOrd="0" presId="urn:microsoft.com/office/officeart/2009/3/layout/HorizontalOrganizationChart"/>
    <dgm:cxn modelId="{3D28FEED-4D89-A34B-8B7E-0B8D9CDB7609}" type="presOf" srcId="{C2D55DDF-AFD2-4444-B1FB-209A2BBFAD5F}" destId="{B8BD00F2-5E1A-A14C-8645-A14552469F3B}" srcOrd="1" destOrd="0" presId="urn:microsoft.com/office/officeart/2009/3/layout/HorizontalOrganizationChart"/>
    <dgm:cxn modelId="{4A5441EE-AAB7-FA4E-A58C-AB413734376B}" type="presOf" srcId="{C1871A2F-61ED-7A48-B4A8-331D3A605880}" destId="{9429A369-ECD9-764B-94D0-837223FA3BFD}" srcOrd="0" destOrd="0" presId="urn:microsoft.com/office/officeart/2009/3/layout/HorizontalOrganizationChart"/>
    <dgm:cxn modelId="{94C28DEF-78E0-7B42-BA45-5133DBA6C9F8}" type="presOf" srcId="{F52BFF37-484F-6A4F-AB04-D3660A5F1006}" destId="{8929340C-4985-E343-917E-A6D131E512A6}" srcOrd="0" destOrd="0" presId="urn:microsoft.com/office/officeart/2009/3/layout/HorizontalOrganizationChart"/>
    <dgm:cxn modelId="{6731CEF1-08E3-DD4A-B4C4-978B485907D6}" type="presOf" srcId="{B80E52CB-971B-914B-A323-1BB6AE7CDF5D}" destId="{CDA68F31-0A3D-2B49-ADF7-EEFB2954997E}" srcOrd="0" destOrd="0" presId="urn:microsoft.com/office/officeart/2009/3/layout/HorizontalOrganizationChart"/>
    <dgm:cxn modelId="{93D1DCF5-E2F6-C442-99C4-748C9905056A}" type="presOf" srcId="{B010E9AB-ECE2-9140-9DE1-C6F3474F6153}" destId="{3CAAE573-FD69-FD4A-9FFD-C9627E7A6627}" srcOrd="1" destOrd="0" presId="urn:microsoft.com/office/officeart/2009/3/layout/HorizontalOrganizationChart"/>
    <dgm:cxn modelId="{44D967F6-AF4D-384A-A4CB-C74B4CEC7461}" type="presOf" srcId="{C7E68529-7370-8A48-903C-BA31A5643FC2}" destId="{6AB3B2C5-607E-5A40-A755-B85CC8377BFE}" srcOrd="0" destOrd="0" presId="urn:microsoft.com/office/officeart/2009/3/layout/HorizontalOrganizationChart"/>
    <dgm:cxn modelId="{B82D12F9-D61C-4249-AB45-A43C7C48B342}" type="presOf" srcId="{4A235350-4BBA-1446-B5A9-B41965B6EACA}" destId="{56546185-106C-7540-86FB-9CAEC131B019}" srcOrd="1" destOrd="0" presId="urn:microsoft.com/office/officeart/2009/3/layout/HorizontalOrganizationChart"/>
    <dgm:cxn modelId="{B3798FFB-0278-8040-A789-8B0C028E8C3D}" type="presOf" srcId="{3BFF0206-26B6-5440-9839-C513091E0C7A}" destId="{CBFCC503-0B2C-4E4A-B33D-B4088EAFCCB1}" srcOrd="0" destOrd="0" presId="urn:microsoft.com/office/officeart/2009/3/layout/HorizontalOrganizationChart"/>
    <dgm:cxn modelId="{CE8597FB-CBE0-2F48-B068-9ABD55545677}" type="presOf" srcId="{7941542B-0C58-A242-A787-93B704561AA6}" destId="{7FC696A3-9612-9948-849E-0CEBBCE31200}" srcOrd="0" destOrd="0" presId="urn:microsoft.com/office/officeart/2009/3/layout/HorizontalOrganizationChart"/>
    <dgm:cxn modelId="{7D67C4FD-7CFC-204E-B775-9AD2F761E944}" type="presOf" srcId="{A1F66680-834E-DE46-AD65-92692A4A5603}" destId="{F1D18D10-5FA3-D74D-A747-3FE9E0D4216F}" srcOrd="0" destOrd="0" presId="urn:microsoft.com/office/officeart/2009/3/layout/HorizontalOrganizationChart"/>
    <dgm:cxn modelId="{5DAFCAFE-A046-1545-85C2-D2F1E60BD1A4}" type="presOf" srcId="{4A235350-4BBA-1446-B5A9-B41965B6EACA}" destId="{B4BB6018-A82B-5341-9699-AC924455F6DA}" srcOrd="0" destOrd="0" presId="urn:microsoft.com/office/officeart/2009/3/layout/HorizontalOrganizationChart"/>
    <dgm:cxn modelId="{74FCC509-EBD2-1E48-8EB1-BF8DC1BBEAE3}" type="presParOf" srcId="{765D64E6-C154-3A4A-81D4-0720CD353620}" destId="{2BD72C3A-0FA1-4E43-B829-198BBDDDB2DC}" srcOrd="0" destOrd="0" presId="urn:microsoft.com/office/officeart/2009/3/layout/HorizontalOrganizationChart"/>
    <dgm:cxn modelId="{A32DD652-C2DA-2C43-9021-906317EC204E}" type="presParOf" srcId="{2BD72C3A-0FA1-4E43-B829-198BBDDDB2DC}" destId="{6E384504-733E-AA45-976C-C56725878473}" srcOrd="0" destOrd="0" presId="urn:microsoft.com/office/officeart/2009/3/layout/HorizontalOrganizationChart"/>
    <dgm:cxn modelId="{4F0E33D3-2780-CC4F-80AB-5F4768C3954E}" type="presParOf" srcId="{6E384504-733E-AA45-976C-C56725878473}" destId="{B4435B4D-3008-3A44-AD07-94659B361850}" srcOrd="0" destOrd="0" presId="urn:microsoft.com/office/officeart/2009/3/layout/HorizontalOrganizationChart"/>
    <dgm:cxn modelId="{E4B0AD92-8795-584B-B222-AB2DA275B2F5}" type="presParOf" srcId="{6E384504-733E-AA45-976C-C56725878473}" destId="{F75D6299-3F03-3946-9FC6-F3E0ECBA2CA6}" srcOrd="1" destOrd="0" presId="urn:microsoft.com/office/officeart/2009/3/layout/HorizontalOrganizationChart"/>
    <dgm:cxn modelId="{69424767-7E9C-9247-A9F8-12C06B10A6F0}" type="presParOf" srcId="{2BD72C3A-0FA1-4E43-B829-198BBDDDB2DC}" destId="{6DE39327-A3B5-E242-81AB-7981A2C7628B}" srcOrd="1" destOrd="0" presId="urn:microsoft.com/office/officeart/2009/3/layout/HorizontalOrganizationChart"/>
    <dgm:cxn modelId="{6E325925-8B39-5942-8178-48612D38401C}" type="presParOf" srcId="{6DE39327-A3B5-E242-81AB-7981A2C7628B}" destId="{9429A369-ECD9-764B-94D0-837223FA3BFD}" srcOrd="0" destOrd="0" presId="urn:microsoft.com/office/officeart/2009/3/layout/HorizontalOrganizationChart"/>
    <dgm:cxn modelId="{AB988AF5-FF06-AE43-83CD-397435DD9B14}" type="presParOf" srcId="{6DE39327-A3B5-E242-81AB-7981A2C7628B}" destId="{58714160-13A9-9B4F-A0E3-8465B3D0F24C}" srcOrd="1" destOrd="0" presId="urn:microsoft.com/office/officeart/2009/3/layout/HorizontalOrganizationChart"/>
    <dgm:cxn modelId="{39284E69-DFCB-374A-804C-F0CD3F28E1EB}" type="presParOf" srcId="{58714160-13A9-9B4F-A0E3-8465B3D0F24C}" destId="{E7F452E5-501C-064B-A41D-72BB6CCC24B9}" srcOrd="0" destOrd="0" presId="urn:microsoft.com/office/officeart/2009/3/layout/HorizontalOrganizationChart"/>
    <dgm:cxn modelId="{27DDF6AE-B757-D545-A019-8C1D4C0BC41A}" type="presParOf" srcId="{E7F452E5-501C-064B-A41D-72BB6CCC24B9}" destId="{8A497D03-8EC0-A34B-A629-100E2242E7E6}" srcOrd="0" destOrd="0" presId="urn:microsoft.com/office/officeart/2009/3/layout/HorizontalOrganizationChart"/>
    <dgm:cxn modelId="{56FD3465-CA9C-784A-A2EE-67BC39771816}" type="presParOf" srcId="{E7F452E5-501C-064B-A41D-72BB6CCC24B9}" destId="{21F4D18A-5BAE-8A47-831F-65C2C2E88BAE}" srcOrd="1" destOrd="0" presId="urn:microsoft.com/office/officeart/2009/3/layout/HorizontalOrganizationChart"/>
    <dgm:cxn modelId="{AFEC7346-E8DC-2A43-B1B1-4ADE66EC8FF7}" type="presParOf" srcId="{58714160-13A9-9B4F-A0E3-8465B3D0F24C}" destId="{7CF3843C-8C58-C440-A8C2-5990A717CD83}" srcOrd="1" destOrd="0" presId="urn:microsoft.com/office/officeart/2009/3/layout/HorizontalOrganizationChart"/>
    <dgm:cxn modelId="{D98A7145-852B-5846-91BB-2CD31C336B92}" type="presParOf" srcId="{58714160-13A9-9B4F-A0E3-8465B3D0F24C}" destId="{4AE0F0F3-390E-DE4E-A544-F300709E2036}" srcOrd="2" destOrd="0" presId="urn:microsoft.com/office/officeart/2009/3/layout/HorizontalOrganizationChart"/>
    <dgm:cxn modelId="{CEDD51E4-06C4-DB4B-9D12-1A0693DF1D65}" type="presParOf" srcId="{6DE39327-A3B5-E242-81AB-7981A2C7628B}" destId="{8BD838E0-DF4A-2240-94E3-8C82DDE7EFEF}" srcOrd="2" destOrd="0" presId="urn:microsoft.com/office/officeart/2009/3/layout/HorizontalOrganizationChart"/>
    <dgm:cxn modelId="{A9CBFB77-A2E9-9242-8A0A-EACFC9F17EA1}" type="presParOf" srcId="{6DE39327-A3B5-E242-81AB-7981A2C7628B}" destId="{35D38A28-B66C-2549-9ECB-225478AE6839}" srcOrd="3" destOrd="0" presId="urn:microsoft.com/office/officeart/2009/3/layout/HorizontalOrganizationChart"/>
    <dgm:cxn modelId="{44A0685B-8255-D24B-B691-06FEA9A848A2}" type="presParOf" srcId="{35D38A28-B66C-2549-9ECB-225478AE6839}" destId="{5E9EB0F0-493F-0145-B96A-C70EC1849D1D}" srcOrd="0" destOrd="0" presId="urn:microsoft.com/office/officeart/2009/3/layout/HorizontalOrganizationChart"/>
    <dgm:cxn modelId="{347AE166-9609-3F4C-8125-EE8EB0B8B8E7}" type="presParOf" srcId="{5E9EB0F0-493F-0145-B96A-C70EC1849D1D}" destId="{EFB022A0-6CB2-0A48-B9C0-5FAB85F7F44D}" srcOrd="0" destOrd="0" presId="urn:microsoft.com/office/officeart/2009/3/layout/HorizontalOrganizationChart"/>
    <dgm:cxn modelId="{C334E0FC-3E65-7041-8326-0B16270EC41F}" type="presParOf" srcId="{5E9EB0F0-493F-0145-B96A-C70EC1849D1D}" destId="{C04B674D-B0A7-BF4E-BCDE-8924355B86DC}" srcOrd="1" destOrd="0" presId="urn:microsoft.com/office/officeart/2009/3/layout/HorizontalOrganizationChart"/>
    <dgm:cxn modelId="{0FB76593-BF1F-A84D-AD8D-74C72F8A8138}" type="presParOf" srcId="{35D38A28-B66C-2549-9ECB-225478AE6839}" destId="{5FDBDAB6-9D6F-754A-994D-7B90510BABB8}" srcOrd="1" destOrd="0" presId="urn:microsoft.com/office/officeart/2009/3/layout/HorizontalOrganizationChart"/>
    <dgm:cxn modelId="{9EB7ACF8-F24F-FB4A-B202-34330D6D5D4F}" type="presParOf" srcId="{35D38A28-B66C-2549-9ECB-225478AE6839}" destId="{070A308B-EC17-C14A-A045-ECCB86AB7A1D}" srcOrd="2" destOrd="0" presId="urn:microsoft.com/office/officeart/2009/3/layout/HorizontalOrganizationChart"/>
    <dgm:cxn modelId="{0C0E03F8-65DB-F642-8AFB-73DF18FCACE1}" type="presParOf" srcId="{6DE39327-A3B5-E242-81AB-7981A2C7628B}" destId="{0BD7B752-CA63-4B4D-A260-F152F9B2CDEE}" srcOrd="4" destOrd="0" presId="urn:microsoft.com/office/officeart/2009/3/layout/HorizontalOrganizationChart"/>
    <dgm:cxn modelId="{91B71089-3B81-B040-9D94-280577C1B75C}" type="presParOf" srcId="{6DE39327-A3B5-E242-81AB-7981A2C7628B}" destId="{FFC3350D-951F-924E-82E8-F4AC2C10FCBA}" srcOrd="5" destOrd="0" presId="urn:microsoft.com/office/officeart/2009/3/layout/HorizontalOrganizationChart"/>
    <dgm:cxn modelId="{7929B4AE-E338-204F-9175-B9570AB829B9}" type="presParOf" srcId="{FFC3350D-951F-924E-82E8-F4AC2C10FCBA}" destId="{81A960C1-E4CD-6847-8D27-49B6DCD31896}" srcOrd="0" destOrd="0" presId="urn:microsoft.com/office/officeart/2009/3/layout/HorizontalOrganizationChart"/>
    <dgm:cxn modelId="{154C9250-0E29-D249-9FC9-4E6CF39B0205}" type="presParOf" srcId="{81A960C1-E4CD-6847-8D27-49B6DCD31896}" destId="{0CA93C12-0AC4-8348-8B02-9DD47E264544}" srcOrd="0" destOrd="0" presId="urn:microsoft.com/office/officeart/2009/3/layout/HorizontalOrganizationChart"/>
    <dgm:cxn modelId="{5DF7DB51-CCBB-7E4D-A0A1-24C8D6DFE455}" type="presParOf" srcId="{81A960C1-E4CD-6847-8D27-49B6DCD31896}" destId="{A87CA003-444C-EA47-9701-402AAEFF86F8}" srcOrd="1" destOrd="0" presId="urn:microsoft.com/office/officeart/2009/3/layout/HorizontalOrganizationChart"/>
    <dgm:cxn modelId="{08320D01-2DD5-0243-A45A-E0B51FEFFBA6}" type="presParOf" srcId="{FFC3350D-951F-924E-82E8-F4AC2C10FCBA}" destId="{A15F2CF2-0858-DA46-A0E9-7EB9E5D5501F}" srcOrd="1" destOrd="0" presId="urn:microsoft.com/office/officeart/2009/3/layout/HorizontalOrganizationChart"/>
    <dgm:cxn modelId="{7254E196-A71A-6944-9730-53DB0BF17B68}" type="presParOf" srcId="{FFC3350D-951F-924E-82E8-F4AC2C10FCBA}" destId="{70D52B5C-158A-5443-A267-628DB0B4225E}" srcOrd="2" destOrd="0" presId="urn:microsoft.com/office/officeart/2009/3/layout/HorizontalOrganizationChart"/>
    <dgm:cxn modelId="{F56D3AC2-F282-8542-9A08-5A522916B87A}" type="presParOf" srcId="{6DE39327-A3B5-E242-81AB-7981A2C7628B}" destId="{750991B8-AE3B-5743-9128-0B87D1FC745E}" srcOrd="6" destOrd="0" presId="urn:microsoft.com/office/officeart/2009/3/layout/HorizontalOrganizationChart"/>
    <dgm:cxn modelId="{0429C527-C09C-4C47-83AF-05952F85725A}" type="presParOf" srcId="{6DE39327-A3B5-E242-81AB-7981A2C7628B}" destId="{D1571672-4BCD-8941-AA81-C8718BE68A38}" srcOrd="7" destOrd="0" presId="urn:microsoft.com/office/officeart/2009/3/layout/HorizontalOrganizationChart"/>
    <dgm:cxn modelId="{65C47AC6-0B11-0A4C-9D98-DAE50E4F1CFB}" type="presParOf" srcId="{D1571672-4BCD-8941-AA81-C8718BE68A38}" destId="{77B4BB7B-5AF3-6944-9867-5BF114B2FE4E}" srcOrd="0" destOrd="0" presId="urn:microsoft.com/office/officeart/2009/3/layout/HorizontalOrganizationChart"/>
    <dgm:cxn modelId="{27D4DCBF-DD8D-9448-B8B4-47B0BD2005AF}" type="presParOf" srcId="{77B4BB7B-5AF3-6944-9867-5BF114B2FE4E}" destId="{45537A96-0570-7847-9D90-6B8FA8BF8E3E}" srcOrd="0" destOrd="0" presId="urn:microsoft.com/office/officeart/2009/3/layout/HorizontalOrganizationChart"/>
    <dgm:cxn modelId="{073649BA-925E-3A49-8EEF-3D611B3B7BE7}" type="presParOf" srcId="{77B4BB7B-5AF3-6944-9867-5BF114B2FE4E}" destId="{E25AD653-9BD5-444D-B593-17C17E2E0F53}" srcOrd="1" destOrd="0" presId="urn:microsoft.com/office/officeart/2009/3/layout/HorizontalOrganizationChart"/>
    <dgm:cxn modelId="{144235F9-0DE2-3346-A6B5-A204F8540CC5}" type="presParOf" srcId="{D1571672-4BCD-8941-AA81-C8718BE68A38}" destId="{B047C316-23D4-B749-AF96-60DCC0E3ED48}" srcOrd="1" destOrd="0" presId="urn:microsoft.com/office/officeart/2009/3/layout/HorizontalOrganizationChart"/>
    <dgm:cxn modelId="{B28A863F-E215-4347-82E0-2D07ADAF47DA}" type="presParOf" srcId="{D1571672-4BCD-8941-AA81-C8718BE68A38}" destId="{19722D71-FB4D-014F-A117-DE69121D0017}" srcOrd="2" destOrd="0" presId="urn:microsoft.com/office/officeart/2009/3/layout/HorizontalOrganizationChart"/>
    <dgm:cxn modelId="{996C83EB-FDDA-F947-94E1-FE9AF28696DB}" type="presParOf" srcId="{6DE39327-A3B5-E242-81AB-7981A2C7628B}" destId="{E7EC4CCA-7F8D-6940-B650-6207075AECE0}" srcOrd="8" destOrd="0" presId="urn:microsoft.com/office/officeart/2009/3/layout/HorizontalOrganizationChart"/>
    <dgm:cxn modelId="{6E39B31F-9872-2441-8C64-1F68DF454B5C}" type="presParOf" srcId="{6DE39327-A3B5-E242-81AB-7981A2C7628B}" destId="{B6172051-E573-E744-B427-A6658CB18D9A}" srcOrd="9" destOrd="0" presId="urn:microsoft.com/office/officeart/2009/3/layout/HorizontalOrganizationChart"/>
    <dgm:cxn modelId="{01DB7029-CDAC-CE47-BF9D-B3002191DF5B}" type="presParOf" srcId="{B6172051-E573-E744-B427-A6658CB18D9A}" destId="{F5357B90-E276-4743-A50C-AA6E7311BA1E}" srcOrd="0" destOrd="0" presId="urn:microsoft.com/office/officeart/2009/3/layout/HorizontalOrganizationChart"/>
    <dgm:cxn modelId="{9E274D87-DA5C-2247-8581-C212E0D6E455}" type="presParOf" srcId="{F5357B90-E276-4743-A50C-AA6E7311BA1E}" destId="{7FC696A3-9612-9948-849E-0CEBBCE31200}" srcOrd="0" destOrd="0" presId="urn:microsoft.com/office/officeart/2009/3/layout/HorizontalOrganizationChart"/>
    <dgm:cxn modelId="{A220B399-5805-B94B-8082-5A5771A6369A}" type="presParOf" srcId="{F5357B90-E276-4743-A50C-AA6E7311BA1E}" destId="{C2B85A8C-7525-664F-A243-D349E93A14AD}" srcOrd="1" destOrd="0" presId="urn:microsoft.com/office/officeart/2009/3/layout/HorizontalOrganizationChart"/>
    <dgm:cxn modelId="{B2878382-2C99-EF4D-A148-0CFEED1B89E0}" type="presParOf" srcId="{B6172051-E573-E744-B427-A6658CB18D9A}" destId="{B723FBE2-8511-9A4E-884A-60254DF65195}" srcOrd="1" destOrd="0" presId="urn:microsoft.com/office/officeart/2009/3/layout/HorizontalOrganizationChart"/>
    <dgm:cxn modelId="{31F7757D-5DAC-614E-A5BF-C3B84E494A21}" type="presParOf" srcId="{B6172051-E573-E744-B427-A6658CB18D9A}" destId="{D50DAA99-916F-8A41-AD5C-D103E5BCBAEB}" srcOrd="2" destOrd="0" presId="urn:microsoft.com/office/officeart/2009/3/layout/HorizontalOrganizationChart"/>
    <dgm:cxn modelId="{969FD452-3FDE-BE42-A603-9B5F03096CD2}" type="presParOf" srcId="{6DE39327-A3B5-E242-81AB-7981A2C7628B}" destId="{FF203F0A-F20F-5F4C-A1EA-E1A9B8AB4CD6}" srcOrd="10" destOrd="0" presId="urn:microsoft.com/office/officeart/2009/3/layout/HorizontalOrganizationChart"/>
    <dgm:cxn modelId="{AD0E21BF-2872-BF4F-BBA4-1957AA9D2193}" type="presParOf" srcId="{6DE39327-A3B5-E242-81AB-7981A2C7628B}" destId="{3C0ABE80-AF55-434E-A704-EDA4207DDED3}" srcOrd="11" destOrd="0" presId="urn:microsoft.com/office/officeart/2009/3/layout/HorizontalOrganizationChart"/>
    <dgm:cxn modelId="{CBF11F79-1489-8C45-BDCD-952770D4B246}" type="presParOf" srcId="{3C0ABE80-AF55-434E-A704-EDA4207DDED3}" destId="{F614AFC5-618C-B64A-8216-D250F68680BE}" srcOrd="0" destOrd="0" presId="urn:microsoft.com/office/officeart/2009/3/layout/HorizontalOrganizationChart"/>
    <dgm:cxn modelId="{B2727EC5-E68C-6049-84BB-7435117BA2A7}" type="presParOf" srcId="{F614AFC5-618C-B64A-8216-D250F68680BE}" destId="{5A8E9953-BFA0-0B43-AF03-8C91FE6DA751}" srcOrd="0" destOrd="0" presId="urn:microsoft.com/office/officeart/2009/3/layout/HorizontalOrganizationChart"/>
    <dgm:cxn modelId="{A3728757-836D-6F46-BB3B-55DC99B6C0B7}" type="presParOf" srcId="{F614AFC5-618C-B64A-8216-D250F68680BE}" destId="{0765D060-44F5-644B-B1C9-FDC3E0E0AEAD}" srcOrd="1" destOrd="0" presId="urn:microsoft.com/office/officeart/2009/3/layout/HorizontalOrganizationChart"/>
    <dgm:cxn modelId="{B68C33EF-EC73-CA42-8992-A53088509F96}" type="presParOf" srcId="{3C0ABE80-AF55-434E-A704-EDA4207DDED3}" destId="{A62F0929-AAE7-1B41-BF10-EE752EC0880F}" srcOrd="1" destOrd="0" presId="urn:microsoft.com/office/officeart/2009/3/layout/HorizontalOrganizationChart"/>
    <dgm:cxn modelId="{82A13593-45E7-A840-B4BF-214260E0C81A}" type="presParOf" srcId="{3C0ABE80-AF55-434E-A704-EDA4207DDED3}" destId="{34930903-7788-CE4C-BE83-780941E37F23}" srcOrd="2" destOrd="0" presId="urn:microsoft.com/office/officeart/2009/3/layout/HorizontalOrganizationChart"/>
    <dgm:cxn modelId="{5911FE2C-FAAF-A749-B387-65682BAFC5DF}" type="presParOf" srcId="{6DE39327-A3B5-E242-81AB-7981A2C7628B}" destId="{3679AD11-5413-364C-943D-D82C9190A472}" srcOrd="12" destOrd="0" presId="urn:microsoft.com/office/officeart/2009/3/layout/HorizontalOrganizationChart"/>
    <dgm:cxn modelId="{2B8453E6-86C2-7E4E-85D3-4E2361AF9AF8}" type="presParOf" srcId="{6DE39327-A3B5-E242-81AB-7981A2C7628B}" destId="{C6CA43A8-25D2-9144-A347-B87A268994AC}" srcOrd="13" destOrd="0" presId="urn:microsoft.com/office/officeart/2009/3/layout/HorizontalOrganizationChart"/>
    <dgm:cxn modelId="{8338A965-6834-BD4A-B98B-9102B6128726}" type="presParOf" srcId="{C6CA43A8-25D2-9144-A347-B87A268994AC}" destId="{46873C4A-4334-9B42-8A68-3115EBC0262F}" srcOrd="0" destOrd="0" presId="urn:microsoft.com/office/officeart/2009/3/layout/HorizontalOrganizationChart"/>
    <dgm:cxn modelId="{ABD93FFE-9C6F-EC49-B0E5-D66CE59C97BA}" type="presParOf" srcId="{46873C4A-4334-9B42-8A68-3115EBC0262F}" destId="{B859D057-1E5E-744A-A0E3-02469C8426E1}" srcOrd="0" destOrd="0" presId="urn:microsoft.com/office/officeart/2009/3/layout/HorizontalOrganizationChart"/>
    <dgm:cxn modelId="{32D17F28-0388-A142-926D-8E1ADF05A228}" type="presParOf" srcId="{46873C4A-4334-9B42-8A68-3115EBC0262F}" destId="{8057A3C9-865A-E54D-80C8-296A95B0D61C}" srcOrd="1" destOrd="0" presId="urn:microsoft.com/office/officeart/2009/3/layout/HorizontalOrganizationChart"/>
    <dgm:cxn modelId="{95BFBE8F-DBBB-8442-8735-0FC3651B9726}" type="presParOf" srcId="{C6CA43A8-25D2-9144-A347-B87A268994AC}" destId="{AE445EB9-94EE-AE46-9CFF-D3D01ED3FE1B}" srcOrd="1" destOrd="0" presId="urn:microsoft.com/office/officeart/2009/3/layout/HorizontalOrganizationChart"/>
    <dgm:cxn modelId="{7392DFB4-21D3-E34A-BA66-01DC90437280}" type="presParOf" srcId="{C6CA43A8-25D2-9144-A347-B87A268994AC}" destId="{6D0BC893-2037-6041-9680-046EA9D72B3F}" srcOrd="2" destOrd="0" presId="urn:microsoft.com/office/officeart/2009/3/layout/HorizontalOrganizationChart"/>
    <dgm:cxn modelId="{AA4F51EC-97D0-0440-BED0-72A65FF76A54}" type="presParOf" srcId="{6DE39327-A3B5-E242-81AB-7981A2C7628B}" destId="{D925F762-13DA-2F4C-BB94-D698676FCC5E}" srcOrd="14" destOrd="0" presId="urn:microsoft.com/office/officeart/2009/3/layout/HorizontalOrganizationChart"/>
    <dgm:cxn modelId="{1021BEEE-93A7-B842-8AB4-3C062313BA71}" type="presParOf" srcId="{6DE39327-A3B5-E242-81AB-7981A2C7628B}" destId="{0E9F3DE9-54D3-2F4D-91EE-F8DC3AC1ADB7}" srcOrd="15" destOrd="0" presId="urn:microsoft.com/office/officeart/2009/3/layout/HorizontalOrganizationChart"/>
    <dgm:cxn modelId="{5B98D515-73E5-EA42-923E-6DAE16325B80}" type="presParOf" srcId="{0E9F3DE9-54D3-2F4D-91EE-F8DC3AC1ADB7}" destId="{AE9989BD-A55D-6040-A896-A41B2E384FDB}" srcOrd="0" destOrd="0" presId="urn:microsoft.com/office/officeart/2009/3/layout/HorizontalOrganizationChart"/>
    <dgm:cxn modelId="{CC68CBE1-5EA1-8B4D-8FDD-0B62C29324AE}" type="presParOf" srcId="{AE9989BD-A55D-6040-A896-A41B2E384FDB}" destId="{CDA68F31-0A3D-2B49-ADF7-EEFB2954997E}" srcOrd="0" destOrd="0" presId="urn:microsoft.com/office/officeart/2009/3/layout/HorizontalOrganizationChart"/>
    <dgm:cxn modelId="{B7E611F9-B66C-8E4D-9C23-833FDFAB88E1}" type="presParOf" srcId="{AE9989BD-A55D-6040-A896-A41B2E384FDB}" destId="{B74040B6-7370-F941-BC92-E4A61869ED90}" srcOrd="1" destOrd="0" presId="urn:microsoft.com/office/officeart/2009/3/layout/HorizontalOrganizationChart"/>
    <dgm:cxn modelId="{78ADEA64-A9C3-1F4A-B6C5-1A54025E3601}" type="presParOf" srcId="{0E9F3DE9-54D3-2F4D-91EE-F8DC3AC1ADB7}" destId="{D0069DC4-11DC-4843-BD7F-70A6B67B4B11}" srcOrd="1" destOrd="0" presId="urn:microsoft.com/office/officeart/2009/3/layout/HorizontalOrganizationChart"/>
    <dgm:cxn modelId="{0BD98831-0121-EC44-B42C-A99AFF2B1E32}" type="presParOf" srcId="{0E9F3DE9-54D3-2F4D-91EE-F8DC3AC1ADB7}" destId="{9FA07515-ADB5-044C-8F14-9D1426515D50}" srcOrd="2" destOrd="0" presId="urn:microsoft.com/office/officeart/2009/3/layout/HorizontalOrganizationChart"/>
    <dgm:cxn modelId="{CE52EA7A-F6BF-D840-BC0E-F2B9C2414B00}" type="presParOf" srcId="{6DE39327-A3B5-E242-81AB-7981A2C7628B}" destId="{132CFC96-F994-3F4C-AF1E-0F2C84DD4271}" srcOrd="16" destOrd="0" presId="urn:microsoft.com/office/officeart/2009/3/layout/HorizontalOrganizationChart"/>
    <dgm:cxn modelId="{0AC750B2-A2CD-724D-B0DE-32A00E7F0516}" type="presParOf" srcId="{6DE39327-A3B5-E242-81AB-7981A2C7628B}" destId="{DD8318E2-A1D2-BA4D-A4CF-52CB77707D62}" srcOrd="17" destOrd="0" presId="urn:microsoft.com/office/officeart/2009/3/layout/HorizontalOrganizationChart"/>
    <dgm:cxn modelId="{CB2379C6-B8F8-3A43-86EA-2B90509CF595}" type="presParOf" srcId="{DD8318E2-A1D2-BA4D-A4CF-52CB77707D62}" destId="{85196F0A-E2F0-6840-8C6B-2998083DE2C2}" srcOrd="0" destOrd="0" presId="urn:microsoft.com/office/officeart/2009/3/layout/HorizontalOrganizationChart"/>
    <dgm:cxn modelId="{462962ED-B1D6-AB4D-9F73-62008A44EDEA}" type="presParOf" srcId="{85196F0A-E2F0-6840-8C6B-2998083DE2C2}" destId="{CBFCC503-0B2C-4E4A-B33D-B4088EAFCCB1}" srcOrd="0" destOrd="0" presId="urn:microsoft.com/office/officeart/2009/3/layout/HorizontalOrganizationChart"/>
    <dgm:cxn modelId="{A8D80115-B1F8-B541-80CB-7BF0492D9813}" type="presParOf" srcId="{85196F0A-E2F0-6840-8C6B-2998083DE2C2}" destId="{D16A0C65-0F66-8645-B63A-9410DEA93830}" srcOrd="1" destOrd="0" presId="urn:microsoft.com/office/officeart/2009/3/layout/HorizontalOrganizationChart"/>
    <dgm:cxn modelId="{63D61315-AE8B-6041-992F-A13CDA717F3D}" type="presParOf" srcId="{DD8318E2-A1D2-BA4D-A4CF-52CB77707D62}" destId="{F4101327-2757-A840-84B7-1FB1489815FC}" srcOrd="1" destOrd="0" presId="urn:microsoft.com/office/officeart/2009/3/layout/HorizontalOrganizationChart"/>
    <dgm:cxn modelId="{805BBE13-FBA0-E44C-BAC5-EAE8B22BC94F}" type="presParOf" srcId="{DD8318E2-A1D2-BA4D-A4CF-52CB77707D62}" destId="{91C112BC-B37A-9947-A080-EDC7A3027DC8}" srcOrd="2" destOrd="0" presId="urn:microsoft.com/office/officeart/2009/3/layout/HorizontalOrganizationChart"/>
    <dgm:cxn modelId="{F6F78FFE-4191-0C41-8860-00FF6CA04AF0}" type="presParOf" srcId="{6DE39327-A3B5-E242-81AB-7981A2C7628B}" destId="{3A565E4C-5F44-E545-9FB2-D71A87A927A6}" srcOrd="18" destOrd="0" presId="urn:microsoft.com/office/officeart/2009/3/layout/HorizontalOrganizationChart"/>
    <dgm:cxn modelId="{11984164-85E0-244A-A71F-D560FDE5F368}" type="presParOf" srcId="{6DE39327-A3B5-E242-81AB-7981A2C7628B}" destId="{09809FDE-D749-0645-8AFD-450C5EE3FD24}" srcOrd="19" destOrd="0" presId="urn:microsoft.com/office/officeart/2009/3/layout/HorizontalOrganizationChart"/>
    <dgm:cxn modelId="{8FD087F6-2269-0C4A-8F81-3F9A2D1C3D2C}" type="presParOf" srcId="{09809FDE-D749-0645-8AFD-450C5EE3FD24}" destId="{E5373FBC-353A-A944-A0DB-89DD65AD3A3D}" srcOrd="0" destOrd="0" presId="urn:microsoft.com/office/officeart/2009/3/layout/HorizontalOrganizationChart"/>
    <dgm:cxn modelId="{763631C1-2E10-B242-A410-46219A694E5A}" type="presParOf" srcId="{E5373FBC-353A-A944-A0DB-89DD65AD3A3D}" destId="{97341722-C5F7-314F-B864-102434D960D5}" srcOrd="0" destOrd="0" presId="urn:microsoft.com/office/officeart/2009/3/layout/HorizontalOrganizationChart"/>
    <dgm:cxn modelId="{C8CB37B8-E6B3-1740-A915-46ADBA324619}" type="presParOf" srcId="{E5373FBC-353A-A944-A0DB-89DD65AD3A3D}" destId="{85333B34-1020-C548-93DE-B30A83A60FF9}" srcOrd="1" destOrd="0" presId="urn:microsoft.com/office/officeart/2009/3/layout/HorizontalOrganizationChart"/>
    <dgm:cxn modelId="{E2DB1358-82D8-AA4A-B16F-A9AB98942ED9}" type="presParOf" srcId="{09809FDE-D749-0645-8AFD-450C5EE3FD24}" destId="{FD002295-1279-594F-BCFD-7C7B0C97B89D}" srcOrd="1" destOrd="0" presId="urn:microsoft.com/office/officeart/2009/3/layout/HorizontalOrganizationChart"/>
    <dgm:cxn modelId="{B5DD5599-3699-CC4E-8263-0FE09A7222B5}" type="presParOf" srcId="{09809FDE-D749-0645-8AFD-450C5EE3FD24}" destId="{69A4AFDF-1027-6F47-BE68-492CC38F93DD}" srcOrd="2" destOrd="0" presId="urn:microsoft.com/office/officeart/2009/3/layout/HorizontalOrganizationChart"/>
    <dgm:cxn modelId="{A064A161-E6B8-B249-89EF-4AB96CC9D8B3}" type="presParOf" srcId="{6DE39327-A3B5-E242-81AB-7981A2C7628B}" destId="{8E39FAF8-7C5E-B646-9135-EEA39848ACE5}" srcOrd="20" destOrd="0" presId="urn:microsoft.com/office/officeart/2009/3/layout/HorizontalOrganizationChart"/>
    <dgm:cxn modelId="{28CE170D-55ED-384A-B77D-3F5E97C5A3C7}" type="presParOf" srcId="{6DE39327-A3B5-E242-81AB-7981A2C7628B}" destId="{827F66CA-4D02-E84D-9F67-7168C0F85995}" srcOrd="21" destOrd="0" presId="urn:microsoft.com/office/officeart/2009/3/layout/HorizontalOrganizationChart"/>
    <dgm:cxn modelId="{D42E0179-4A69-4A48-AA2E-58B730F0325A}" type="presParOf" srcId="{827F66CA-4D02-E84D-9F67-7168C0F85995}" destId="{088E739C-D8D1-584D-A1E7-1668DF356C43}" srcOrd="0" destOrd="0" presId="urn:microsoft.com/office/officeart/2009/3/layout/HorizontalOrganizationChart"/>
    <dgm:cxn modelId="{3E2E00B9-B8C9-2A45-A30C-EE9C98B9AFAD}" type="presParOf" srcId="{088E739C-D8D1-584D-A1E7-1668DF356C43}" destId="{79F1C499-ECA0-D54C-80AF-9CAB091B9B18}" srcOrd="0" destOrd="0" presId="urn:microsoft.com/office/officeart/2009/3/layout/HorizontalOrganizationChart"/>
    <dgm:cxn modelId="{8622906D-D996-024A-8E9E-7B1B894B8236}" type="presParOf" srcId="{088E739C-D8D1-584D-A1E7-1668DF356C43}" destId="{785F0ACA-CBD2-4841-AC3E-1106C9E1365B}" srcOrd="1" destOrd="0" presId="urn:microsoft.com/office/officeart/2009/3/layout/HorizontalOrganizationChart"/>
    <dgm:cxn modelId="{F0221F2C-0814-794C-A8E9-D9EBD5B4B4CC}" type="presParOf" srcId="{827F66CA-4D02-E84D-9F67-7168C0F85995}" destId="{0E3CC885-E31B-474D-A7DA-CE70E588AEBF}" srcOrd="1" destOrd="0" presId="urn:microsoft.com/office/officeart/2009/3/layout/HorizontalOrganizationChart"/>
    <dgm:cxn modelId="{BFB6B76D-76D2-FA46-AE18-77A0B1510626}" type="presParOf" srcId="{827F66CA-4D02-E84D-9F67-7168C0F85995}" destId="{7FF0B611-E57E-0F44-8A32-868649D934DC}" srcOrd="2" destOrd="0" presId="urn:microsoft.com/office/officeart/2009/3/layout/HorizontalOrganizationChart"/>
    <dgm:cxn modelId="{8D267B9F-F41A-004C-B369-C72B24DCBF79}" type="presParOf" srcId="{6DE39327-A3B5-E242-81AB-7981A2C7628B}" destId="{5DE299BB-A895-CD40-8318-A1B1EF7E24BB}" srcOrd="22" destOrd="0" presId="urn:microsoft.com/office/officeart/2009/3/layout/HorizontalOrganizationChart"/>
    <dgm:cxn modelId="{9757980F-5EAC-1C4A-8551-5A850845C879}" type="presParOf" srcId="{6DE39327-A3B5-E242-81AB-7981A2C7628B}" destId="{94F5AF58-837D-DE47-ACA9-AD3339BA1997}" srcOrd="23" destOrd="0" presId="urn:microsoft.com/office/officeart/2009/3/layout/HorizontalOrganizationChart"/>
    <dgm:cxn modelId="{87672453-6ECC-1441-9828-2E4C8F7788A4}" type="presParOf" srcId="{94F5AF58-837D-DE47-ACA9-AD3339BA1997}" destId="{B55AEFB7-4293-1B49-92B7-68D6124A53D7}" srcOrd="0" destOrd="0" presId="urn:microsoft.com/office/officeart/2009/3/layout/HorizontalOrganizationChart"/>
    <dgm:cxn modelId="{2A1A1AEF-37D9-BB4D-A0F8-DE2BF3DD0571}" type="presParOf" srcId="{B55AEFB7-4293-1B49-92B7-68D6124A53D7}" destId="{427C6FD7-C4C1-F645-866C-A95E110A2861}" srcOrd="0" destOrd="0" presId="urn:microsoft.com/office/officeart/2009/3/layout/HorizontalOrganizationChart"/>
    <dgm:cxn modelId="{0A82D108-C2A8-4944-BC66-F4844E0543DA}" type="presParOf" srcId="{B55AEFB7-4293-1B49-92B7-68D6124A53D7}" destId="{0034D0C9-0D9F-854D-BB30-1E5E1432EEA8}" srcOrd="1" destOrd="0" presId="urn:microsoft.com/office/officeart/2009/3/layout/HorizontalOrganizationChart"/>
    <dgm:cxn modelId="{F407E95C-737F-DC4F-80E3-52316332E090}" type="presParOf" srcId="{94F5AF58-837D-DE47-ACA9-AD3339BA1997}" destId="{DBE51C1D-1648-4348-93BF-5D535575AD85}" srcOrd="1" destOrd="0" presId="urn:microsoft.com/office/officeart/2009/3/layout/HorizontalOrganizationChart"/>
    <dgm:cxn modelId="{89B548D6-BDD3-E848-B5EB-7B26BF10C017}" type="presParOf" srcId="{94F5AF58-837D-DE47-ACA9-AD3339BA1997}" destId="{9972FD20-BBB0-F840-88DD-4BB03E64571B}" srcOrd="2" destOrd="0" presId="urn:microsoft.com/office/officeart/2009/3/layout/HorizontalOrganizationChart"/>
    <dgm:cxn modelId="{4C2EABFF-5C61-124F-BC85-2F175F5140E3}" type="presParOf" srcId="{6DE39327-A3B5-E242-81AB-7981A2C7628B}" destId="{D3E63E64-D0E8-654E-856D-738DAC513992}" srcOrd="24" destOrd="0" presId="urn:microsoft.com/office/officeart/2009/3/layout/HorizontalOrganizationChart"/>
    <dgm:cxn modelId="{0E109884-47A3-434A-B4E4-1E448F323676}" type="presParOf" srcId="{6DE39327-A3B5-E242-81AB-7981A2C7628B}" destId="{978F53C6-2224-874E-9F2C-3EC3B02BA472}" srcOrd="25" destOrd="0" presId="urn:microsoft.com/office/officeart/2009/3/layout/HorizontalOrganizationChart"/>
    <dgm:cxn modelId="{2CC1CC0E-268E-1F44-89E7-E191E685F91D}" type="presParOf" srcId="{978F53C6-2224-874E-9F2C-3EC3B02BA472}" destId="{3496DD54-CE3C-744B-8B40-C179448BF54E}" srcOrd="0" destOrd="0" presId="urn:microsoft.com/office/officeart/2009/3/layout/HorizontalOrganizationChart"/>
    <dgm:cxn modelId="{299EFE5E-86AD-C244-9D0E-3398B7020817}" type="presParOf" srcId="{3496DD54-CE3C-744B-8B40-C179448BF54E}" destId="{99513156-3288-A540-98B6-CBD5DCD235C9}" srcOrd="0" destOrd="0" presId="urn:microsoft.com/office/officeart/2009/3/layout/HorizontalOrganizationChart"/>
    <dgm:cxn modelId="{6CE681AF-036E-9641-8053-A28C6144FCA4}" type="presParOf" srcId="{3496DD54-CE3C-744B-8B40-C179448BF54E}" destId="{B8BD00F2-5E1A-A14C-8645-A14552469F3B}" srcOrd="1" destOrd="0" presId="urn:microsoft.com/office/officeart/2009/3/layout/HorizontalOrganizationChart"/>
    <dgm:cxn modelId="{98B9D6C5-AF43-7F41-A3C6-264DCAA92139}" type="presParOf" srcId="{978F53C6-2224-874E-9F2C-3EC3B02BA472}" destId="{74D0943C-53AD-2947-992A-84810F2C5A4E}" srcOrd="1" destOrd="0" presId="urn:microsoft.com/office/officeart/2009/3/layout/HorizontalOrganizationChart"/>
    <dgm:cxn modelId="{E50E7C1F-84A3-6842-AF42-F439F36052CC}" type="presParOf" srcId="{978F53C6-2224-874E-9F2C-3EC3B02BA472}" destId="{135FABE0-A1F7-3B4A-A0D3-35AAD2F84DA2}" srcOrd="2" destOrd="0" presId="urn:microsoft.com/office/officeart/2009/3/layout/HorizontalOrganizationChart"/>
    <dgm:cxn modelId="{3518D9CA-42A9-814F-8963-7F5F672EB8F3}" type="presParOf" srcId="{6DE39327-A3B5-E242-81AB-7981A2C7628B}" destId="{E9F833D9-2D6A-274C-8578-9FF5D847C0BD}" srcOrd="26" destOrd="0" presId="urn:microsoft.com/office/officeart/2009/3/layout/HorizontalOrganizationChart"/>
    <dgm:cxn modelId="{8B2082ED-7A9B-254A-8CDE-7682CDA872A4}" type="presParOf" srcId="{6DE39327-A3B5-E242-81AB-7981A2C7628B}" destId="{468AF2C2-D21C-6840-B1A3-08C4A3DEB10A}" srcOrd="27" destOrd="0" presId="urn:microsoft.com/office/officeart/2009/3/layout/HorizontalOrganizationChart"/>
    <dgm:cxn modelId="{74E443A0-E8B4-1D4B-9612-99F73C275EB7}" type="presParOf" srcId="{468AF2C2-D21C-6840-B1A3-08C4A3DEB10A}" destId="{2DDEAF7B-7B96-3941-BD31-631ECEC73162}" srcOrd="0" destOrd="0" presId="urn:microsoft.com/office/officeart/2009/3/layout/HorizontalOrganizationChart"/>
    <dgm:cxn modelId="{C75A21F7-40AC-3A45-888F-805BCAE34DF6}" type="presParOf" srcId="{2DDEAF7B-7B96-3941-BD31-631ECEC73162}" destId="{B4BB6018-A82B-5341-9699-AC924455F6DA}" srcOrd="0" destOrd="0" presId="urn:microsoft.com/office/officeart/2009/3/layout/HorizontalOrganizationChart"/>
    <dgm:cxn modelId="{A5F4DA12-00B4-CD49-BCB5-551C06BD011A}" type="presParOf" srcId="{2DDEAF7B-7B96-3941-BD31-631ECEC73162}" destId="{56546185-106C-7540-86FB-9CAEC131B019}" srcOrd="1" destOrd="0" presId="urn:microsoft.com/office/officeart/2009/3/layout/HorizontalOrganizationChart"/>
    <dgm:cxn modelId="{4DB8E667-2871-2543-BB3E-A9197A2ADD70}" type="presParOf" srcId="{468AF2C2-D21C-6840-B1A3-08C4A3DEB10A}" destId="{1A55BE77-F2A8-8F41-A6CF-8CB9FFA2ABB9}" srcOrd="1" destOrd="0" presId="urn:microsoft.com/office/officeart/2009/3/layout/HorizontalOrganizationChart"/>
    <dgm:cxn modelId="{6D96782A-C4FA-7340-B91E-27576105D1D6}" type="presParOf" srcId="{468AF2C2-D21C-6840-B1A3-08C4A3DEB10A}" destId="{3B3D46F9-9445-B445-85BF-B1F1097BF303}" srcOrd="2" destOrd="0" presId="urn:microsoft.com/office/officeart/2009/3/layout/HorizontalOrganizationChart"/>
    <dgm:cxn modelId="{BB8737B0-69CB-E641-966F-30F20351381F}" type="presParOf" srcId="{6DE39327-A3B5-E242-81AB-7981A2C7628B}" destId="{F1D18D10-5FA3-D74D-A747-3FE9E0D4216F}" srcOrd="28" destOrd="0" presId="urn:microsoft.com/office/officeart/2009/3/layout/HorizontalOrganizationChart"/>
    <dgm:cxn modelId="{8169966B-0785-2F46-A6EB-7DD0F082D9EF}" type="presParOf" srcId="{6DE39327-A3B5-E242-81AB-7981A2C7628B}" destId="{4DC54513-D33F-7947-8EAE-28AAA1B900E6}" srcOrd="29" destOrd="0" presId="urn:microsoft.com/office/officeart/2009/3/layout/HorizontalOrganizationChart"/>
    <dgm:cxn modelId="{0CA34F28-A977-BD45-9028-9BD9F0960487}" type="presParOf" srcId="{4DC54513-D33F-7947-8EAE-28AAA1B900E6}" destId="{3BB00905-0F34-B143-BF95-EC760844A700}" srcOrd="0" destOrd="0" presId="urn:microsoft.com/office/officeart/2009/3/layout/HorizontalOrganizationChart"/>
    <dgm:cxn modelId="{FAF4F12A-F737-8F47-84DD-64A9252928AE}" type="presParOf" srcId="{3BB00905-0F34-B143-BF95-EC760844A700}" destId="{818579D2-D803-A04A-A6DF-F34A87D3352B}" srcOrd="0" destOrd="0" presId="urn:microsoft.com/office/officeart/2009/3/layout/HorizontalOrganizationChart"/>
    <dgm:cxn modelId="{23EF72F8-B5F4-5643-8311-3D7E3CF0903D}" type="presParOf" srcId="{3BB00905-0F34-B143-BF95-EC760844A700}" destId="{E1F100BE-AFD5-5942-A25F-F8C659B27F64}" srcOrd="1" destOrd="0" presId="urn:microsoft.com/office/officeart/2009/3/layout/HorizontalOrganizationChart"/>
    <dgm:cxn modelId="{C959F3EF-7216-9C40-9FA4-5FD9D5BC94D2}" type="presParOf" srcId="{4DC54513-D33F-7947-8EAE-28AAA1B900E6}" destId="{C6EEE401-7A8C-5E42-8097-6A9C1F16C772}" srcOrd="1" destOrd="0" presId="urn:microsoft.com/office/officeart/2009/3/layout/HorizontalOrganizationChart"/>
    <dgm:cxn modelId="{92AAC041-647F-A041-AC46-EA89ACC864DC}" type="presParOf" srcId="{4DC54513-D33F-7947-8EAE-28AAA1B900E6}" destId="{A2281C04-E7DC-964F-81D3-EF04650A503A}" srcOrd="2" destOrd="0" presId="urn:microsoft.com/office/officeart/2009/3/layout/HorizontalOrganizationChart"/>
    <dgm:cxn modelId="{EA6C59C6-9B99-664A-A886-B9D81E596E93}" type="presParOf" srcId="{6DE39327-A3B5-E242-81AB-7981A2C7628B}" destId="{260238CA-D220-734D-AA2B-4C79F5E30FE6}" srcOrd="30" destOrd="0" presId="urn:microsoft.com/office/officeart/2009/3/layout/HorizontalOrganizationChart"/>
    <dgm:cxn modelId="{CC4F204E-4E7D-EE4B-9CC0-1EA3A0E67E80}" type="presParOf" srcId="{6DE39327-A3B5-E242-81AB-7981A2C7628B}" destId="{69F8C96E-82D3-D74A-AD90-46764653CDBC}" srcOrd="31" destOrd="0" presId="urn:microsoft.com/office/officeart/2009/3/layout/HorizontalOrganizationChart"/>
    <dgm:cxn modelId="{9CA8A07F-F904-3441-A483-A3E89EE0942F}" type="presParOf" srcId="{69F8C96E-82D3-D74A-AD90-46764653CDBC}" destId="{2765EB2E-8F69-4442-958D-A64398C503FB}" srcOrd="0" destOrd="0" presId="urn:microsoft.com/office/officeart/2009/3/layout/HorizontalOrganizationChart"/>
    <dgm:cxn modelId="{97764D74-14CC-CD4A-9CB0-00C545D60933}" type="presParOf" srcId="{2765EB2E-8F69-4442-958D-A64398C503FB}" destId="{82DD813D-EBA1-1141-BF6A-5089C584E940}" srcOrd="0" destOrd="0" presId="urn:microsoft.com/office/officeart/2009/3/layout/HorizontalOrganizationChart"/>
    <dgm:cxn modelId="{DC5E5D4B-AA22-454C-9E2F-F591ADF0C999}" type="presParOf" srcId="{2765EB2E-8F69-4442-958D-A64398C503FB}" destId="{8E43F3E6-F574-8E4F-9EFB-D68537A83692}" srcOrd="1" destOrd="0" presId="urn:microsoft.com/office/officeart/2009/3/layout/HorizontalOrganizationChart"/>
    <dgm:cxn modelId="{754BFB20-DEA1-684E-B903-B16F9E4FA807}" type="presParOf" srcId="{69F8C96E-82D3-D74A-AD90-46764653CDBC}" destId="{86A15B2E-C845-2646-B6E0-0680D45D38F6}" srcOrd="1" destOrd="0" presId="urn:microsoft.com/office/officeart/2009/3/layout/HorizontalOrganizationChart"/>
    <dgm:cxn modelId="{4E24ACFB-99EA-D94C-9A06-051EF67BB798}" type="presParOf" srcId="{69F8C96E-82D3-D74A-AD90-46764653CDBC}" destId="{EE80A55E-6FF5-8E43-9F3F-F00EA0DEEC61}" srcOrd="2" destOrd="0" presId="urn:microsoft.com/office/officeart/2009/3/layout/HorizontalOrganizationChart"/>
    <dgm:cxn modelId="{79C2B363-825A-564A-8433-2CCED72B8A52}" type="presParOf" srcId="{6DE39327-A3B5-E242-81AB-7981A2C7628B}" destId="{C2617E6B-ECC7-7546-BD90-61B58FB2629B}" srcOrd="32" destOrd="0" presId="urn:microsoft.com/office/officeart/2009/3/layout/HorizontalOrganizationChart"/>
    <dgm:cxn modelId="{96B875B6-5D77-9249-9A24-9C97D80EC8F0}" type="presParOf" srcId="{6DE39327-A3B5-E242-81AB-7981A2C7628B}" destId="{800905C9-7C01-3147-88FF-A712750E23E7}" srcOrd="33" destOrd="0" presId="urn:microsoft.com/office/officeart/2009/3/layout/HorizontalOrganizationChart"/>
    <dgm:cxn modelId="{A68CADFC-C3A3-204E-803B-ADC70595E7AB}" type="presParOf" srcId="{800905C9-7C01-3147-88FF-A712750E23E7}" destId="{340554C0-F081-D240-8A30-6DE0C650B321}" srcOrd="0" destOrd="0" presId="urn:microsoft.com/office/officeart/2009/3/layout/HorizontalOrganizationChart"/>
    <dgm:cxn modelId="{22AADB65-7FE7-BC47-BA55-5CED066516C6}" type="presParOf" srcId="{340554C0-F081-D240-8A30-6DE0C650B321}" destId="{6AB3B2C5-607E-5A40-A755-B85CC8377BFE}" srcOrd="0" destOrd="0" presId="urn:microsoft.com/office/officeart/2009/3/layout/HorizontalOrganizationChart"/>
    <dgm:cxn modelId="{CBD9F41E-229C-B140-B6CA-A9E1538BF4DA}" type="presParOf" srcId="{340554C0-F081-D240-8A30-6DE0C650B321}" destId="{3EDB351A-A848-4649-B581-7913D4989C45}" srcOrd="1" destOrd="0" presId="urn:microsoft.com/office/officeart/2009/3/layout/HorizontalOrganizationChart"/>
    <dgm:cxn modelId="{59755110-B259-C441-83C9-5E9E961A1560}" type="presParOf" srcId="{800905C9-7C01-3147-88FF-A712750E23E7}" destId="{AFADEC30-D8F6-064E-BD66-29FD741052FC}" srcOrd="1" destOrd="0" presId="urn:microsoft.com/office/officeart/2009/3/layout/HorizontalOrganizationChart"/>
    <dgm:cxn modelId="{92F1948E-D30A-3045-86E5-843329CE871B}" type="presParOf" srcId="{800905C9-7C01-3147-88FF-A712750E23E7}" destId="{895C7065-84D6-544A-9CD4-003D692A3372}" srcOrd="2" destOrd="0" presId="urn:microsoft.com/office/officeart/2009/3/layout/HorizontalOrganizationChart"/>
    <dgm:cxn modelId="{F2BBEB42-C935-6048-8B58-F5741666B368}" type="presParOf" srcId="{6DE39327-A3B5-E242-81AB-7981A2C7628B}" destId="{911DADA7-75A2-354B-A93E-2167C2246505}" srcOrd="34" destOrd="0" presId="urn:microsoft.com/office/officeart/2009/3/layout/HorizontalOrganizationChart"/>
    <dgm:cxn modelId="{FAA4C1DC-4A21-8945-98F1-A0E8E3465D67}" type="presParOf" srcId="{6DE39327-A3B5-E242-81AB-7981A2C7628B}" destId="{EA407088-0204-8F4F-970E-FDB39789FB34}" srcOrd="35" destOrd="0" presId="urn:microsoft.com/office/officeart/2009/3/layout/HorizontalOrganizationChart"/>
    <dgm:cxn modelId="{F4D8EBDC-493E-9241-9950-ADCEFD2CC112}" type="presParOf" srcId="{EA407088-0204-8F4F-970E-FDB39789FB34}" destId="{696DB77F-786A-0246-BD93-3BD8CD0CED6E}" srcOrd="0" destOrd="0" presId="urn:microsoft.com/office/officeart/2009/3/layout/HorizontalOrganizationChart"/>
    <dgm:cxn modelId="{CF8860A0-606E-5C47-9890-3F1DE04B569C}" type="presParOf" srcId="{696DB77F-786A-0246-BD93-3BD8CD0CED6E}" destId="{8929340C-4985-E343-917E-A6D131E512A6}" srcOrd="0" destOrd="0" presId="urn:microsoft.com/office/officeart/2009/3/layout/HorizontalOrganizationChart"/>
    <dgm:cxn modelId="{45301C49-8C14-5C47-B8C4-DB63CC6A31C3}" type="presParOf" srcId="{696DB77F-786A-0246-BD93-3BD8CD0CED6E}" destId="{B41C2176-8C97-3846-A514-7C8E49C75F17}" srcOrd="1" destOrd="0" presId="urn:microsoft.com/office/officeart/2009/3/layout/HorizontalOrganizationChart"/>
    <dgm:cxn modelId="{748A748D-BC91-D440-9AD0-4E6F149D0485}" type="presParOf" srcId="{EA407088-0204-8F4F-970E-FDB39789FB34}" destId="{7AB47492-F0C8-6D4D-A9F7-B0FB7AC4E499}" srcOrd="1" destOrd="0" presId="urn:microsoft.com/office/officeart/2009/3/layout/HorizontalOrganizationChart"/>
    <dgm:cxn modelId="{A6DB35A6-7D1A-DF4C-BA7E-AFF7EDF55D5E}" type="presParOf" srcId="{EA407088-0204-8F4F-970E-FDB39789FB34}" destId="{2543F92B-AA91-1943-AC11-C68A2CEE0516}" srcOrd="2" destOrd="0" presId="urn:microsoft.com/office/officeart/2009/3/layout/HorizontalOrganizationChart"/>
    <dgm:cxn modelId="{CFD2FD0F-92C4-7B44-B421-8D9A514A593F}" type="presParOf" srcId="{6DE39327-A3B5-E242-81AB-7981A2C7628B}" destId="{8F1E221C-3D9B-1247-9760-C6B3BB03ECA6}" srcOrd="36" destOrd="0" presId="urn:microsoft.com/office/officeart/2009/3/layout/HorizontalOrganizationChart"/>
    <dgm:cxn modelId="{A7F2C760-520C-E441-8EFD-C077FB892C20}" type="presParOf" srcId="{6DE39327-A3B5-E242-81AB-7981A2C7628B}" destId="{183D5E14-E705-7747-A750-3BC28A116370}" srcOrd="37" destOrd="0" presId="urn:microsoft.com/office/officeart/2009/3/layout/HorizontalOrganizationChart"/>
    <dgm:cxn modelId="{6427FBF3-5783-FC4B-9F27-8E2628E2473B}" type="presParOf" srcId="{183D5E14-E705-7747-A750-3BC28A116370}" destId="{0C07D31A-F3D2-A543-BFC1-516AB53747F1}" srcOrd="0" destOrd="0" presId="urn:microsoft.com/office/officeart/2009/3/layout/HorizontalOrganizationChart"/>
    <dgm:cxn modelId="{09CC6438-6DC2-524B-AE40-4377CD95D318}" type="presParOf" srcId="{0C07D31A-F3D2-A543-BFC1-516AB53747F1}" destId="{E13E0BAF-4D86-C743-BE26-0B45ACD6941F}" srcOrd="0" destOrd="0" presId="urn:microsoft.com/office/officeart/2009/3/layout/HorizontalOrganizationChart"/>
    <dgm:cxn modelId="{52864CAA-9FD8-A445-B9B6-DA15240B49C7}" type="presParOf" srcId="{0C07D31A-F3D2-A543-BFC1-516AB53747F1}" destId="{41ECA6FB-D2D8-2743-BB99-C930542FA357}" srcOrd="1" destOrd="0" presId="urn:microsoft.com/office/officeart/2009/3/layout/HorizontalOrganizationChart"/>
    <dgm:cxn modelId="{52B01F65-EA01-0940-9B8A-1079EBAA66A2}" type="presParOf" srcId="{183D5E14-E705-7747-A750-3BC28A116370}" destId="{54B1C455-9BB0-4148-8019-22F293381474}" srcOrd="1" destOrd="0" presId="urn:microsoft.com/office/officeart/2009/3/layout/HorizontalOrganizationChart"/>
    <dgm:cxn modelId="{74827F73-EFA8-104D-A836-48BC9659A225}" type="presParOf" srcId="{183D5E14-E705-7747-A750-3BC28A116370}" destId="{979442F8-0BA0-2741-B084-F1C4437AA133}" srcOrd="2" destOrd="0" presId="urn:microsoft.com/office/officeart/2009/3/layout/HorizontalOrganizationChart"/>
    <dgm:cxn modelId="{824D9480-97E0-6146-80E8-ADEDE9CBF326}" type="presParOf" srcId="{6DE39327-A3B5-E242-81AB-7981A2C7628B}" destId="{EB8A7D55-D8B3-964F-BE60-26C4CEA0065F}" srcOrd="38" destOrd="0" presId="urn:microsoft.com/office/officeart/2009/3/layout/HorizontalOrganizationChart"/>
    <dgm:cxn modelId="{EF4AAE77-619D-F64B-872F-485140E6EA58}" type="presParOf" srcId="{6DE39327-A3B5-E242-81AB-7981A2C7628B}" destId="{F4BCC536-7D7C-7B46-BBD7-9D84C7A24CD6}" srcOrd="39" destOrd="0" presId="urn:microsoft.com/office/officeart/2009/3/layout/HorizontalOrganizationChart"/>
    <dgm:cxn modelId="{6AF1C665-EEAE-4B43-A0B1-AD6194E90723}" type="presParOf" srcId="{F4BCC536-7D7C-7B46-BBD7-9D84C7A24CD6}" destId="{2433C186-F4F2-064B-AFD2-4DDE32C9614E}" srcOrd="0" destOrd="0" presId="urn:microsoft.com/office/officeart/2009/3/layout/HorizontalOrganizationChart"/>
    <dgm:cxn modelId="{55C4DEEF-6BAE-464D-89D6-053DCAA697DA}" type="presParOf" srcId="{2433C186-F4F2-064B-AFD2-4DDE32C9614E}" destId="{FF71A2EC-7666-B043-84D4-548705ADFD53}" srcOrd="0" destOrd="0" presId="urn:microsoft.com/office/officeart/2009/3/layout/HorizontalOrganizationChart"/>
    <dgm:cxn modelId="{CB6171BA-4BCA-D641-85C0-F9E9F955F657}" type="presParOf" srcId="{2433C186-F4F2-064B-AFD2-4DDE32C9614E}" destId="{3CAAE573-FD69-FD4A-9FFD-C9627E7A6627}" srcOrd="1" destOrd="0" presId="urn:microsoft.com/office/officeart/2009/3/layout/HorizontalOrganizationChart"/>
    <dgm:cxn modelId="{EB91AF5E-0A65-4C48-BF60-F5A3E32BB2E8}" type="presParOf" srcId="{F4BCC536-7D7C-7B46-BBD7-9D84C7A24CD6}" destId="{F86DF350-E626-C94C-BA7A-9C1449A54B32}" srcOrd="1" destOrd="0" presId="urn:microsoft.com/office/officeart/2009/3/layout/HorizontalOrganizationChart"/>
    <dgm:cxn modelId="{712DD92B-945D-0447-B056-72FFBA474035}" type="presParOf" srcId="{F4BCC536-7D7C-7B46-BBD7-9D84C7A24CD6}" destId="{38BC99EF-658F-6D43-B133-A6B766ECBFB5}" srcOrd="2" destOrd="0" presId="urn:microsoft.com/office/officeart/2009/3/layout/HorizontalOrganizationChart"/>
    <dgm:cxn modelId="{19BE750E-DF39-4E41-9374-A43370B071BF}" type="presParOf" srcId="{6DE39327-A3B5-E242-81AB-7981A2C7628B}" destId="{3C667BED-FAE5-3744-A630-D308EE4CA872}" srcOrd="40" destOrd="0" presId="urn:microsoft.com/office/officeart/2009/3/layout/HorizontalOrganizationChart"/>
    <dgm:cxn modelId="{B524163B-3CC5-CB48-ABFB-32161E10F45A}" type="presParOf" srcId="{6DE39327-A3B5-E242-81AB-7981A2C7628B}" destId="{388FCDDE-D101-0C4D-A785-723751A8164F}" srcOrd="41" destOrd="0" presId="urn:microsoft.com/office/officeart/2009/3/layout/HorizontalOrganizationChart"/>
    <dgm:cxn modelId="{0767D5AD-947A-FD46-97F0-DBE3F62D926E}" type="presParOf" srcId="{388FCDDE-D101-0C4D-A785-723751A8164F}" destId="{6A19CEF1-5579-3E43-84E8-5D8C86911B6C}" srcOrd="0" destOrd="0" presId="urn:microsoft.com/office/officeart/2009/3/layout/HorizontalOrganizationChart"/>
    <dgm:cxn modelId="{5BAE1072-1565-894F-8BF3-05DAB8133E56}" type="presParOf" srcId="{6A19CEF1-5579-3E43-84E8-5D8C86911B6C}" destId="{EE5977AD-B904-1548-B97D-864F58814DF3}" srcOrd="0" destOrd="0" presId="urn:microsoft.com/office/officeart/2009/3/layout/HorizontalOrganizationChart"/>
    <dgm:cxn modelId="{23E9EDEB-EA09-3C48-B2D5-679294B6AC09}" type="presParOf" srcId="{6A19CEF1-5579-3E43-84E8-5D8C86911B6C}" destId="{195B461A-DBA9-9C49-A38E-D6EF2AC6FA08}" srcOrd="1" destOrd="0" presId="urn:microsoft.com/office/officeart/2009/3/layout/HorizontalOrganizationChart"/>
    <dgm:cxn modelId="{71039854-C276-C64D-9242-47A0BFEE3920}" type="presParOf" srcId="{388FCDDE-D101-0C4D-A785-723751A8164F}" destId="{198CF27C-B0F1-AB47-B23B-7882EDAACDD5}" srcOrd="1" destOrd="0" presId="urn:microsoft.com/office/officeart/2009/3/layout/HorizontalOrganizationChart"/>
    <dgm:cxn modelId="{203AF0B8-15F0-BA42-8D87-9F271D341CA5}" type="presParOf" srcId="{388FCDDE-D101-0C4D-A785-723751A8164F}" destId="{02DC31A8-D894-5B4C-9C8F-BBD5310AC0B9}" srcOrd="2" destOrd="0" presId="urn:microsoft.com/office/officeart/2009/3/layout/HorizontalOrganizationChart"/>
    <dgm:cxn modelId="{5F64A620-6084-9E47-9845-5D6786F8E164}" type="presParOf" srcId="{2BD72C3A-0FA1-4E43-B829-198BBDDDB2DC}" destId="{AE7B3B63-06DB-CA49-AFB7-9505767BF348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D1D2B-93E8-BA48-9B85-AFB6DD1F52E1}">
      <dsp:nvSpPr>
        <dsp:cNvPr id="0" name=""/>
        <dsp:cNvSpPr/>
      </dsp:nvSpPr>
      <dsp:spPr>
        <a:xfrm>
          <a:off x="2709333" y="0"/>
          <a:ext cx="2709333" cy="1806222"/>
        </a:xfrm>
        <a:prstGeom prst="trapezoid">
          <a:avLst>
            <a:gd name="adj" fmla="val 75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SaaS</a:t>
          </a:r>
        </a:p>
      </dsp:txBody>
      <dsp:txXfrm>
        <a:off x="2709333" y="0"/>
        <a:ext cx="2709333" cy="1806222"/>
      </dsp:txXfrm>
    </dsp:sp>
    <dsp:sp modelId="{AF4FBA99-E2E9-894B-968C-BC96A1B35F0D}">
      <dsp:nvSpPr>
        <dsp:cNvPr id="0" name=""/>
        <dsp:cNvSpPr/>
      </dsp:nvSpPr>
      <dsp:spPr>
        <a:xfrm>
          <a:off x="1354666" y="1806222"/>
          <a:ext cx="5418666" cy="1806222"/>
        </a:xfrm>
        <a:prstGeom prst="trapezoid">
          <a:avLst>
            <a:gd name="adj" fmla="val 75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PaaS</a:t>
          </a:r>
        </a:p>
      </dsp:txBody>
      <dsp:txXfrm>
        <a:off x="2302933" y="1806222"/>
        <a:ext cx="3522133" cy="1806222"/>
      </dsp:txXfrm>
    </dsp:sp>
    <dsp:sp modelId="{4BA14C6C-BFC3-074E-BD74-B3232D1A2359}">
      <dsp:nvSpPr>
        <dsp:cNvPr id="0" name=""/>
        <dsp:cNvSpPr/>
      </dsp:nvSpPr>
      <dsp:spPr>
        <a:xfrm>
          <a:off x="0" y="3612444"/>
          <a:ext cx="8128000" cy="1806222"/>
        </a:xfrm>
        <a:prstGeom prst="trapezoid">
          <a:avLst>
            <a:gd name="adj" fmla="val 75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IaaS</a:t>
          </a:r>
        </a:p>
      </dsp:txBody>
      <dsp:txXfrm>
        <a:off x="1422399" y="3612444"/>
        <a:ext cx="5283200" cy="1806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67BED-FAE5-3744-A630-D308EE4CA872}">
      <dsp:nvSpPr>
        <dsp:cNvPr id="0" name=""/>
        <dsp:cNvSpPr/>
      </dsp:nvSpPr>
      <dsp:spPr>
        <a:xfrm>
          <a:off x="4532519" y="2969355"/>
          <a:ext cx="133338" cy="28667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2866773"/>
              </a:lnTo>
              <a:lnTo>
                <a:pt x="133338" y="286677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A7D55-D8B3-964F-BE60-26C4CEA0065F}">
      <dsp:nvSpPr>
        <dsp:cNvPr id="0" name=""/>
        <dsp:cNvSpPr/>
      </dsp:nvSpPr>
      <dsp:spPr>
        <a:xfrm>
          <a:off x="4532519" y="2969355"/>
          <a:ext cx="133338" cy="2580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2580095"/>
              </a:lnTo>
              <a:lnTo>
                <a:pt x="133338" y="25800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E221C-3D9B-1247-9760-C6B3BB03ECA6}">
      <dsp:nvSpPr>
        <dsp:cNvPr id="0" name=""/>
        <dsp:cNvSpPr/>
      </dsp:nvSpPr>
      <dsp:spPr>
        <a:xfrm>
          <a:off x="4532519" y="2969355"/>
          <a:ext cx="133338" cy="2293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2293418"/>
              </a:lnTo>
              <a:lnTo>
                <a:pt x="133338" y="22934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DADA7-75A2-354B-A93E-2167C2246505}">
      <dsp:nvSpPr>
        <dsp:cNvPr id="0" name=""/>
        <dsp:cNvSpPr/>
      </dsp:nvSpPr>
      <dsp:spPr>
        <a:xfrm>
          <a:off x="4532519" y="2969355"/>
          <a:ext cx="133338" cy="2006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2006741"/>
              </a:lnTo>
              <a:lnTo>
                <a:pt x="133338" y="20067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617E6B-ECC7-7546-BD90-61B58FB2629B}">
      <dsp:nvSpPr>
        <dsp:cNvPr id="0" name=""/>
        <dsp:cNvSpPr/>
      </dsp:nvSpPr>
      <dsp:spPr>
        <a:xfrm>
          <a:off x="4532519" y="2969355"/>
          <a:ext cx="133338" cy="1720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1720063"/>
              </a:lnTo>
              <a:lnTo>
                <a:pt x="133338" y="17200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238CA-D220-734D-AA2B-4C79F5E30FE6}">
      <dsp:nvSpPr>
        <dsp:cNvPr id="0" name=""/>
        <dsp:cNvSpPr/>
      </dsp:nvSpPr>
      <dsp:spPr>
        <a:xfrm>
          <a:off x="4532519" y="2969355"/>
          <a:ext cx="133338" cy="1433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1433386"/>
              </a:lnTo>
              <a:lnTo>
                <a:pt x="133338" y="1433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18D10-5FA3-D74D-A747-3FE9E0D4216F}">
      <dsp:nvSpPr>
        <dsp:cNvPr id="0" name=""/>
        <dsp:cNvSpPr/>
      </dsp:nvSpPr>
      <dsp:spPr>
        <a:xfrm>
          <a:off x="4532519" y="2969355"/>
          <a:ext cx="133338" cy="11467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1146709"/>
              </a:lnTo>
              <a:lnTo>
                <a:pt x="133338" y="11467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833D9-2D6A-274C-8578-9FF5D847C0BD}">
      <dsp:nvSpPr>
        <dsp:cNvPr id="0" name=""/>
        <dsp:cNvSpPr/>
      </dsp:nvSpPr>
      <dsp:spPr>
        <a:xfrm>
          <a:off x="4532519" y="2969355"/>
          <a:ext cx="133338" cy="860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860031"/>
              </a:lnTo>
              <a:lnTo>
                <a:pt x="133338" y="8600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63E64-D0E8-654E-856D-738DAC513992}">
      <dsp:nvSpPr>
        <dsp:cNvPr id="0" name=""/>
        <dsp:cNvSpPr/>
      </dsp:nvSpPr>
      <dsp:spPr>
        <a:xfrm>
          <a:off x="4532519" y="2969355"/>
          <a:ext cx="133338" cy="573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573354"/>
              </a:lnTo>
              <a:lnTo>
                <a:pt x="133338" y="5733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E299BB-A895-CD40-8318-A1B1EF7E24BB}">
      <dsp:nvSpPr>
        <dsp:cNvPr id="0" name=""/>
        <dsp:cNvSpPr/>
      </dsp:nvSpPr>
      <dsp:spPr>
        <a:xfrm>
          <a:off x="4532519" y="2969355"/>
          <a:ext cx="133338" cy="2866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69" y="0"/>
              </a:lnTo>
              <a:lnTo>
                <a:pt x="66669" y="286677"/>
              </a:lnTo>
              <a:lnTo>
                <a:pt x="133338" y="2866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9FAF8-7C5E-B646-9135-EEA39848ACE5}">
      <dsp:nvSpPr>
        <dsp:cNvPr id="0" name=""/>
        <dsp:cNvSpPr/>
      </dsp:nvSpPr>
      <dsp:spPr>
        <a:xfrm>
          <a:off x="4532519" y="2923635"/>
          <a:ext cx="1333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333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65E4C-5F44-E545-9FB2-D71A87A927A6}">
      <dsp:nvSpPr>
        <dsp:cNvPr id="0" name=""/>
        <dsp:cNvSpPr/>
      </dsp:nvSpPr>
      <dsp:spPr>
        <a:xfrm>
          <a:off x="4532519" y="2682678"/>
          <a:ext cx="133338" cy="286677"/>
        </a:xfrm>
        <a:custGeom>
          <a:avLst/>
          <a:gdLst/>
          <a:ahLst/>
          <a:cxnLst/>
          <a:rect l="0" t="0" r="0" b="0"/>
          <a:pathLst>
            <a:path>
              <a:moveTo>
                <a:pt x="0" y="286677"/>
              </a:moveTo>
              <a:lnTo>
                <a:pt x="66669" y="286677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2CFC96-F994-3F4C-AF1E-0F2C84DD4271}">
      <dsp:nvSpPr>
        <dsp:cNvPr id="0" name=""/>
        <dsp:cNvSpPr/>
      </dsp:nvSpPr>
      <dsp:spPr>
        <a:xfrm>
          <a:off x="4532519" y="2396000"/>
          <a:ext cx="133338" cy="573354"/>
        </a:xfrm>
        <a:custGeom>
          <a:avLst/>
          <a:gdLst/>
          <a:ahLst/>
          <a:cxnLst/>
          <a:rect l="0" t="0" r="0" b="0"/>
          <a:pathLst>
            <a:path>
              <a:moveTo>
                <a:pt x="0" y="573354"/>
              </a:moveTo>
              <a:lnTo>
                <a:pt x="66669" y="573354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5F762-13DA-2F4C-BB94-D698676FCC5E}">
      <dsp:nvSpPr>
        <dsp:cNvPr id="0" name=""/>
        <dsp:cNvSpPr/>
      </dsp:nvSpPr>
      <dsp:spPr>
        <a:xfrm>
          <a:off x="4532519" y="2109323"/>
          <a:ext cx="133338" cy="860031"/>
        </a:xfrm>
        <a:custGeom>
          <a:avLst/>
          <a:gdLst/>
          <a:ahLst/>
          <a:cxnLst/>
          <a:rect l="0" t="0" r="0" b="0"/>
          <a:pathLst>
            <a:path>
              <a:moveTo>
                <a:pt x="0" y="860031"/>
              </a:moveTo>
              <a:lnTo>
                <a:pt x="66669" y="860031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79AD11-5413-364C-943D-D82C9190A472}">
      <dsp:nvSpPr>
        <dsp:cNvPr id="0" name=""/>
        <dsp:cNvSpPr/>
      </dsp:nvSpPr>
      <dsp:spPr>
        <a:xfrm>
          <a:off x="4532519" y="1822646"/>
          <a:ext cx="133338" cy="1146709"/>
        </a:xfrm>
        <a:custGeom>
          <a:avLst/>
          <a:gdLst/>
          <a:ahLst/>
          <a:cxnLst/>
          <a:rect l="0" t="0" r="0" b="0"/>
          <a:pathLst>
            <a:path>
              <a:moveTo>
                <a:pt x="0" y="1146709"/>
              </a:moveTo>
              <a:lnTo>
                <a:pt x="66669" y="1146709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03F0A-F20F-5F4C-A1EA-E1A9B8AB4CD6}">
      <dsp:nvSpPr>
        <dsp:cNvPr id="0" name=""/>
        <dsp:cNvSpPr/>
      </dsp:nvSpPr>
      <dsp:spPr>
        <a:xfrm>
          <a:off x="4532519" y="1535968"/>
          <a:ext cx="133338" cy="1433386"/>
        </a:xfrm>
        <a:custGeom>
          <a:avLst/>
          <a:gdLst/>
          <a:ahLst/>
          <a:cxnLst/>
          <a:rect l="0" t="0" r="0" b="0"/>
          <a:pathLst>
            <a:path>
              <a:moveTo>
                <a:pt x="0" y="1433386"/>
              </a:moveTo>
              <a:lnTo>
                <a:pt x="66669" y="1433386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C4CCA-7F8D-6940-B650-6207075AECE0}">
      <dsp:nvSpPr>
        <dsp:cNvPr id="0" name=""/>
        <dsp:cNvSpPr/>
      </dsp:nvSpPr>
      <dsp:spPr>
        <a:xfrm>
          <a:off x="4532519" y="1249291"/>
          <a:ext cx="133338" cy="1720063"/>
        </a:xfrm>
        <a:custGeom>
          <a:avLst/>
          <a:gdLst/>
          <a:ahLst/>
          <a:cxnLst/>
          <a:rect l="0" t="0" r="0" b="0"/>
          <a:pathLst>
            <a:path>
              <a:moveTo>
                <a:pt x="0" y="1720063"/>
              </a:moveTo>
              <a:lnTo>
                <a:pt x="66669" y="1720063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991B8-AE3B-5743-9128-0B87D1FC745E}">
      <dsp:nvSpPr>
        <dsp:cNvPr id="0" name=""/>
        <dsp:cNvSpPr/>
      </dsp:nvSpPr>
      <dsp:spPr>
        <a:xfrm>
          <a:off x="4532519" y="962614"/>
          <a:ext cx="133338" cy="2006741"/>
        </a:xfrm>
        <a:custGeom>
          <a:avLst/>
          <a:gdLst/>
          <a:ahLst/>
          <a:cxnLst/>
          <a:rect l="0" t="0" r="0" b="0"/>
          <a:pathLst>
            <a:path>
              <a:moveTo>
                <a:pt x="0" y="2006741"/>
              </a:moveTo>
              <a:lnTo>
                <a:pt x="66669" y="2006741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7B752-CA63-4B4D-A260-F152F9B2CDEE}">
      <dsp:nvSpPr>
        <dsp:cNvPr id="0" name=""/>
        <dsp:cNvSpPr/>
      </dsp:nvSpPr>
      <dsp:spPr>
        <a:xfrm>
          <a:off x="4532519" y="675936"/>
          <a:ext cx="133338" cy="2293418"/>
        </a:xfrm>
        <a:custGeom>
          <a:avLst/>
          <a:gdLst/>
          <a:ahLst/>
          <a:cxnLst/>
          <a:rect l="0" t="0" r="0" b="0"/>
          <a:pathLst>
            <a:path>
              <a:moveTo>
                <a:pt x="0" y="2293418"/>
              </a:moveTo>
              <a:lnTo>
                <a:pt x="66669" y="2293418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838E0-DF4A-2240-94E3-8C82DDE7EFEF}">
      <dsp:nvSpPr>
        <dsp:cNvPr id="0" name=""/>
        <dsp:cNvSpPr/>
      </dsp:nvSpPr>
      <dsp:spPr>
        <a:xfrm>
          <a:off x="4532519" y="389259"/>
          <a:ext cx="133338" cy="2580095"/>
        </a:xfrm>
        <a:custGeom>
          <a:avLst/>
          <a:gdLst/>
          <a:ahLst/>
          <a:cxnLst/>
          <a:rect l="0" t="0" r="0" b="0"/>
          <a:pathLst>
            <a:path>
              <a:moveTo>
                <a:pt x="0" y="2580095"/>
              </a:moveTo>
              <a:lnTo>
                <a:pt x="66669" y="2580095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9A369-ECD9-764B-94D0-837223FA3BFD}">
      <dsp:nvSpPr>
        <dsp:cNvPr id="0" name=""/>
        <dsp:cNvSpPr/>
      </dsp:nvSpPr>
      <dsp:spPr>
        <a:xfrm>
          <a:off x="4532519" y="102582"/>
          <a:ext cx="133338" cy="2866773"/>
        </a:xfrm>
        <a:custGeom>
          <a:avLst/>
          <a:gdLst/>
          <a:ahLst/>
          <a:cxnLst/>
          <a:rect l="0" t="0" r="0" b="0"/>
          <a:pathLst>
            <a:path>
              <a:moveTo>
                <a:pt x="0" y="2866773"/>
              </a:moveTo>
              <a:lnTo>
                <a:pt x="66669" y="2866773"/>
              </a:lnTo>
              <a:lnTo>
                <a:pt x="66669" y="0"/>
              </a:lnTo>
              <a:lnTo>
                <a:pt x="1333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35B4D-3008-3A44-AD07-94659B361850}">
      <dsp:nvSpPr>
        <dsp:cNvPr id="0" name=""/>
        <dsp:cNvSpPr/>
      </dsp:nvSpPr>
      <dsp:spPr>
        <a:xfrm>
          <a:off x="3865827" y="2867685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Amazon Product</a:t>
          </a:r>
        </a:p>
      </dsp:txBody>
      <dsp:txXfrm>
        <a:off x="3865827" y="2867685"/>
        <a:ext cx="666691" cy="203340"/>
      </dsp:txXfrm>
    </dsp:sp>
    <dsp:sp modelId="{8A497D03-8EC0-A34B-A629-100E2242E7E6}">
      <dsp:nvSpPr>
        <dsp:cNvPr id="0" name=""/>
        <dsp:cNvSpPr/>
      </dsp:nvSpPr>
      <dsp:spPr>
        <a:xfrm>
          <a:off x="4665857" y="911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Compute</a:t>
          </a:r>
        </a:p>
      </dsp:txBody>
      <dsp:txXfrm>
        <a:off x="4665857" y="911"/>
        <a:ext cx="666691" cy="203340"/>
      </dsp:txXfrm>
    </dsp:sp>
    <dsp:sp modelId="{EFB022A0-6CB2-0A48-B9C0-5FAB85F7F44D}">
      <dsp:nvSpPr>
        <dsp:cNvPr id="0" name=""/>
        <dsp:cNvSpPr/>
      </dsp:nvSpPr>
      <dsp:spPr>
        <a:xfrm>
          <a:off x="4665857" y="287589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Storage</a:t>
          </a:r>
        </a:p>
      </dsp:txBody>
      <dsp:txXfrm>
        <a:off x="4665857" y="287589"/>
        <a:ext cx="666691" cy="203340"/>
      </dsp:txXfrm>
    </dsp:sp>
    <dsp:sp modelId="{0CA93C12-0AC4-8348-8B02-9DD47E264544}">
      <dsp:nvSpPr>
        <dsp:cNvPr id="0" name=""/>
        <dsp:cNvSpPr/>
      </dsp:nvSpPr>
      <dsp:spPr>
        <a:xfrm>
          <a:off x="4665857" y="574266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Databases</a:t>
          </a:r>
        </a:p>
      </dsp:txBody>
      <dsp:txXfrm>
        <a:off x="4665857" y="574266"/>
        <a:ext cx="666691" cy="203340"/>
      </dsp:txXfrm>
    </dsp:sp>
    <dsp:sp modelId="{45537A96-0570-7847-9D90-6B8FA8BF8E3E}">
      <dsp:nvSpPr>
        <dsp:cNvPr id="0" name=""/>
        <dsp:cNvSpPr/>
      </dsp:nvSpPr>
      <dsp:spPr>
        <a:xfrm>
          <a:off x="4665857" y="860943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Migration</a:t>
          </a:r>
        </a:p>
      </dsp:txBody>
      <dsp:txXfrm>
        <a:off x="4665857" y="860943"/>
        <a:ext cx="666691" cy="203340"/>
      </dsp:txXfrm>
    </dsp:sp>
    <dsp:sp modelId="{7FC696A3-9612-9948-849E-0CEBBCE31200}">
      <dsp:nvSpPr>
        <dsp:cNvPr id="0" name=""/>
        <dsp:cNvSpPr/>
      </dsp:nvSpPr>
      <dsp:spPr>
        <a:xfrm>
          <a:off x="4665857" y="1147621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Networking &amp; Content Delivery</a:t>
          </a:r>
        </a:p>
      </dsp:txBody>
      <dsp:txXfrm>
        <a:off x="4665857" y="1147621"/>
        <a:ext cx="666691" cy="203340"/>
      </dsp:txXfrm>
    </dsp:sp>
    <dsp:sp modelId="{5A8E9953-BFA0-0B43-AF03-8C91FE6DA751}">
      <dsp:nvSpPr>
        <dsp:cNvPr id="0" name=""/>
        <dsp:cNvSpPr/>
      </dsp:nvSpPr>
      <dsp:spPr>
        <a:xfrm>
          <a:off x="4665857" y="1434298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Developer Tools</a:t>
          </a:r>
        </a:p>
      </dsp:txBody>
      <dsp:txXfrm>
        <a:off x="4665857" y="1434298"/>
        <a:ext cx="666691" cy="203340"/>
      </dsp:txXfrm>
    </dsp:sp>
    <dsp:sp modelId="{B859D057-1E5E-744A-A0E3-02469C8426E1}">
      <dsp:nvSpPr>
        <dsp:cNvPr id="0" name=""/>
        <dsp:cNvSpPr/>
      </dsp:nvSpPr>
      <dsp:spPr>
        <a:xfrm>
          <a:off x="4665857" y="1720975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Management Tools</a:t>
          </a:r>
        </a:p>
      </dsp:txBody>
      <dsp:txXfrm>
        <a:off x="4665857" y="1720975"/>
        <a:ext cx="666691" cy="203340"/>
      </dsp:txXfrm>
    </dsp:sp>
    <dsp:sp modelId="{CDA68F31-0A3D-2B49-ADF7-EEFB2954997E}">
      <dsp:nvSpPr>
        <dsp:cNvPr id="0" name=""/>
        <dsp:cNvSpPr/>
      </dsp:nvSpPr>
      <dsp:spPr>
        <a:xfrm>
          <a:off x="4665857" y="2007653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Media Services</a:t>
          </a:r>
        </a:p>
      </dsp:txBody>
      <dsp:txXfrm>
        <a:off x="4665857" y="2007653"/>
        <a:ext cx="666691" cy="203340"/>
      </dsp:txXfrm>
    </dsp:sp>
    <dsp:sp modelId="{CBFCC503-0B2C-4E4A-B33D-B4088EAFCCB1}">
      <dsp:nvSpPr>
        <dsp:cNvPr id="0" name=""/>
        <dsp:cNvSpPr/>
      </dsp:nvSpPr>
      <dsp:spPr>
        <a:xfrm>
          <a:off x="4665857" y="2294330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Security, Identity &amp; Compliance</a:t>
          </a:r>
        </a:p>
      </dsp:txBody>
      <dsp:txXfrm>
        <a:off x="4665857" y="2294330"/>
        <a:ext cx="666691" cy="203340"/>
      </dsp:txXfrm>
    </dsp:sp>
    <dsp:sp modelId="{97341722-C5F7-314F-B864-102434D960D5}">
      <dsp:nvSpPr>
        <dsp:cNvPr id="0" name=""/>
        <dsp:cNvSpPr/>
      </dsp:nvSpPr>
      <dsp:spPr>
        <a:xfrm>
          <a:off x="4665857" y="2581007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Machine Learning</a:t>
          </a:r>
        </a:p>
      </dsp:txBody>
      <dsp:txXfrm>
        <a:off x="4665857" y="2581007"/>
        <a:ext cx="666691" cy="203340"/>
      </dsp:txXfrm>
    </dsp:sp>
    <dsp:sp modelId="{79F1C499-ECA0-D54C-80AF-9CAB091B9B18}">
      <dsp:nvSpPr>
        <dsp:cNvPr id="0" name=""/>
        <dsp:cNvSpPr/>
      </dsp:nvSpPr>
      <dsp:spPr>
        <a:xfrm>
          <a:off x="4665857" y="2867685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Analytics</a:t>
          </a:r>
        </a:p>
      </dsp:txBody>
      <dsp:txXfrm>
        <a:off x="4665857" y="2867685"/>
        <a:ext cx="666691" cy="203340"/>
      </dsp:txXfrm>
    </dsp:sp>
    <dsp:sp modelId="{427C6FD7-C4C1-F645-866C-A95E110A2861}">
      <dsp:nvSpPr>
        <dsp:cNvPr id="0" name=""/>
        <dsp:cNvSpPr/>
      </dsp:nvSpPr>
      <dsp:spPr>
        <a:xfrm>
          <a:off x="4665857" y="3154362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Mobile</a:t>
          </a:r>
        </a:p>
      </dsp:txBody>
      <dsp:txXfrm>
        <a:off x="4665857" y="3154362"/>
        <a:ext cx="666691" cy="203340"/>
      </dsp:txXfrm>
    </dsp:sp>
    <dsp:sp modelId="{99513156-3288-A540-98B6-CBD5DCD235C9}">
      <dsp:nvSpPr>
        <dsp:cNvPr id="0" name=""/>
        <dsp:cNvSpPr/>
      </dsp:nvSpPr>
      <dsp:spPr>
        <a:xfrm>
          <a:off x="4665857" y="3441039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AR &amp; VR</a:t>
          </a:r>
        </a:p>
      </dsp:txBody>
      <dsp:txXfrm>
        <a:off x="4665857" y="3441039"/>
        <a:ext cx="666691" cy="203340"/>
      </dsp:txXfrm>
    </dsp:sp>
    <dsp:sp modelId="{B4BB6018-A82B-5341-9699-AC924455F6DA}">
      <dsp:nvSpPr>
        <dsp:cNvPr id="0" name=""/>
        <dsp:cNvSpPr/>
      </dsp:nvSpPr>
      <dsp:spPr>
        <a:xfrm>
          <a:off x="4665857" y="3727717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Application Integration</a:t>
          </a:r>
        </a:p>
      </dsp:txBody>
      <dsp:txXfrm>
        <a:off x="4665857" y="3727717"/>
        <a:ext cx="666691" cy="203340"/>
      </dsp:txXfrm>
    </dsp:sp>
    <dsp:sp modelId="{818579D2-D803-A04A-A6DF-F34A87D3352B}">
      <dsp:nvSpPr>
        <dsp:cNvPr id="0" name=""/>
        <dsp:cNvSpPr/>
      </dsp:nvSpPr>
      <dsp:spPr>
        <a:xfrm>
          <a:off x="4665857" y="4014394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Engagement</a:t>
          </a:r>
        </a:p>
      </dsp:txBody>
      <dsp:txXfrm>
        <a:off x="4665857" y="4014394"/>
        <a:ext cx="666691" cy="203340"/>
      </dsp:txXfrm>
    </dsp:sp>
    <dsp:sp modelId="{82DD813D-EBA1-1141-BF6A-5089C584E940}">
      <dsp:nvSpPr>
        <dsp:cNvPr id="0" name=""/>
        <dsp:cNvSpPr/>
      </dsp:nvSpPr>
      <dsp:spPr>
        <a:xfrm>
          <a:off x="4665857" y="4301071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Business Productivity</a:t>
          </a:r>
        </a:p>
      </dsp:txBody>
      <dsp:txXfrm>
        <a:off x="4665857" y="4301071"/>
        <a:ext cx="666691" cy="203340"/>
      </dsp:txXfrm>
    </dsp:sp>
    <dsp:sp modelId="{6AB3B2C5-607E-5A40-A755-B85CC8377BFE}">
      <dsp:nvSpPr>
        <dsp:cNvPr id="0" name=""/>
        <dsp:cNvSpPr/>
      </dsp:nvSpPr>
      <dsp:spPr>
        <a:xfrm>
          <a:off x="4665857" y="4587748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Desktop &amp; App Streaming</a:t>
          </a:r>
        </a:p>
      </dsp:txBody>
      <dsp:txXfrm>
        <a:off x="4665857" y="4587748"/>
        <a:ext cx="666691" cy="203340"/>
      </dsp:txXfrm>
    </dsp:sp>
    <dsp:sp modelId="{8929340C-4985-E343-917E-A6D131E512A6}">
      <dsp:nvSpPr>
        <dsp:cNvPr id="0" name=""/>
        <dsp:cNvSpPr/>
      </dsp:nvSpPr>
      <dsp:spPr>
        <a:xfrm>
          <a:off x="4665857" y="4874426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Internet of Things</a:t>
          </a:r>
        </a:p>
      </dsp:txBody>
      <dsp:txXfrm>
        <a:off x="4665857" y="4874426"/>
        <a:ext cx="666691" cy="203340"/>
      </dsp:txXfrm>
    </dsp:sp>
    <dsp:sp modelId="{E13E0BAF-4D86-C743-BE26-0B45ACD6941F}">
      <dsp:nvSpPr>
        <dsp:cNvPr id="0" name=""/>
        <dsp:cNvSpPr/>
      </dsp:nvSpPr>
      <dsp:spPr>
        <a:xfrm>
          <a:off x="4665857" y="5161103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Game Development</a:t>
          </a:r>
        </a:p>
      </dsp:txBody>
      <dsp:txXfrm>
        <a:off x="4665857" y="5161103"/>
        <a:ext cx="666691" cy="203340"/>
      </dsp:txXfrm>
    </dsp:sp>
    <dsp:sp modelId="{FF71A2EC-7666-B043-84D4-548705ADFD53}">
      <dsp:nvSpPr>
        <dsp:cNvPr id="0" name=""/>
        <dsp:cNvSpPr/>
      </dsp:nvSpPr>
      <dsp:spPr>
        <a:xfrm>
          <a:off x="4665857" y="5447780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AWS Marketplace Software</a:t>
          </a:r>
        </a:p>
      </dsp:txBody>
      <dsp:txXfrm>
        <a:off x="4665857" y="5447780"/>
        <a:ext cx="666691" cy="203340"/>
      </dsp:txXfrm>
    </dsp:sp>
    <dsp:sp modelId="{EE5977AD-B904-1548-B97D-864F58814DF3}">
      <dsp:nvSpPr>
        <dsp:cNvPr id="0" name=""/>
        <dsp:cNvSpPr/>
      </dsp:nvSpPr>
      <dsp:spPr>
        <a:xfrm>
          <a:off x="4665857" y="5734458"/>
          <a:ext cx="666691" cy="2033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AWS Cost Management</a:t>
          </a:r>
        </a:p>
      </dsp:txBody>
      <dsp:txXfrm>
        <a:off x="4665857" y="5734458"/>
        <a:ext cx="666691" cy="203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9EEF-CF09-0049-A0FB-F3DFCECF6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6782D-82C8-CB44-A9DE-74D4D0AEA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9101E-0FFB-E54E-ADF8-1C451C5B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8191-CD66-4440-9DEA-A8D96C86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B0479-9BEC-DB44-AD7E-EF0170A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6534-FF07-8F49-8983-507C07FF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38A09-2787-BD42-91BC-0EF36F8A7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313C5-CCD3-FB45-9454-BE06CCA7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723FA-216C-804B-9AA4-76AB93EB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8C47-286A-7E4C-8BB5-95921C63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EE1C4D-783D-AA4B-A1AD-9AF188CA1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7D3015-A98C-0749-A937-0A0C4DFA7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780BF-082D-B74E-ACC3-EF8D6F25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E889-284C-8C4F-9CCC-DB7C6908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F00E-3F1C-584F-BF1B-259D7D75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9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DED5-36FC-DF4B-86C2-4E142A09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1CDBA-CAAE-B945-95CA-7D25B6EA1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EFAFB-33DC-8044-9566-FB32210C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114A6-2B19-2842-9CA9-0385B12D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04C7A-7B10-0848-9FE5-57B2E19B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C7E2-6E6C-C944-AE3A-97E0FAE6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4D627-2BE2-D84A-B01E-D716C1C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7AF46-ABCE-694A-8560-6A5899682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742D0-B479-3446-9596-7526CFBB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EC007-1412-E240-9C67-2457A85C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3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8815-CE4C-0440-B67A-FB6AF7C7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4034-25F2-914D-BCF0-6FB2CEDCE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C3BC8-5F7D-F94B-9014-45DB2E946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7B7C-2CE8-9D47-A790-42A9E296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17CA5-BF3C-C248-824E-32E0ECF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C6BC3-EACB-E943-83C4-46EED639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4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ABE6-F50F-F64D-9011-36AFE80D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2A5CD-3E5C-054A-8036-C86B0C0B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F0FB4-C9BB-D241-A1B9-129CA4B07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C8487-0888-CE41-8EC6-B3188F2B5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8E244-9616-DE43-A24F-C9BA00D1B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6C4BB5-59BB-D94F-8571-FA97BFC69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F9162-7F2A-AB4F-B69F-85D04E71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E8032-0C9A-0641-8955-8C4C658C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D6A7-7B82-8C47-BDDB-D34B28D4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A988A-5B29-FA4A-A3AA-C7E67239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3D782-622E-9841-84A4-CFDA53C2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E1399-9522-A248-8C64-4115E492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7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09BD85-0F0E-1A4F-A7BF-740814D0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705C7-BB56-F043-8333-BC8937A6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83F12-3C41-2949-A3F6-79EFAD6D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2ACD-06E5-734C-BA05-5505DEB7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56171-F8CD-9A46-81B4-26F26A728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162F4-41DC-E44A-AB5C-FE4D2C72C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5E0AC-57CB-A04D-8BC8-BD5E74DF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AEA8F-5C5E-8B4C-A8FF-A00B8808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C81B3-5A7C-194D-BB6A-AEF0E2DE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4B1D-FB7F-014E-BDA0-EA8043ECC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30E47-F3ED-344D-A0D4-3DF46128C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26ECE-622D-CF4F-9DFB-C4FEA8F67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4437A-E3F2-C547-8923-F339EF58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3BDC7-119B-3F4A-96CD-DA11FD28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59768-7052-9F47-A896-C3FCDB72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7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3F80A-3D2B-6447-B435-95FC67C1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6B2BC-B1EE-DD48-8A1F-2E7699F5C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824E3-6FA3-5242-A623-53827C411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14B29-1532-B043-AFD9-C7524D84CDD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0CA73-4129-6944-9B81-E1DAA21AA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A2532-01CF-A948-BF6B-48BD4F1A8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601B-FFF6-0A48-9038-BC1435DEC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3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9984D9-6F1B-FA4A-BA77-F7159AA19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226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007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EF12B832-DC8C-C54B-A6A5-5180793D7918}"/>
              </a:ext>
            </a:extLst>
          </p:cNvPr>
          <p:cNvGrpSpPr>
            <a:grpSpLocks noChangeAspect="1"/>
          </p:cNvGrpSpPr>
          <p:nvPr/>
        </p:nvGrpSpPr>
        <p:grpSpPr>
          <a:xfrm>
            <a:off x="809873" y="178060"/>
            <a:ext cx="3043298" cy="1714785"/>
            <a:chOff x="854840" y="268356"/>
            <a:chExt cx="4078578" cy="229812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0559F1B-F06D-E443-8AA8-20816A27BF55}"/>
                </a:ext>
              </a:extLst>
            </p:cNvPr>
            <p:cNvGrpSpPr/>
            <p:nvPr/>
          </p:nvGrpSpPr>
          <p:grpSpPr>
            <a:xfrm>
              <a:off x="854840" y="268356"/>
              <a:ext cx="4078578" cy="2061691"/>
              <a:chOff x="854840" y="268356"/>
              <a:chExt cx="4078578" cy="206169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9A25C15-AB9A-A54D-9016-8898B079D2B1}"/>
                  </a:ext>
                </a:extLst>
              </p:cNvPr>
              <p:cNvGrpSpPr/>
              <p:nvPr/>
            </p:nvGrpSpPr>
            <p:grpSpPr>
              <a:xfrm>
                <a:off x="2214572" y="609420"/>
                <a:ext cx="994503" cy="1159188"/>
                <a:chOff x="2855465" y="1002489"/>
                <a:chExt cx="994503" cy="1159188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134AACB-04F0-144B-BBD7-360F86E61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99048" y="1002489"/>
                  <a:ext cx="908716" cy="778070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52F396C-4EBC-734C-8020-AD3A12104E7C}"/>
                    </a:ext>
                  </a:extLst>
                </p:cNvPr>
                <p:cNvSpPr txBox="1"/>
                <p:nvPr/>
              </p:nvSpPr>
              <p:spPr>
                <a:xfrm>
                  <a:off x="2855465" y="1792345"/>
                  <a:ext cx="9945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Terminal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8C52DAF-474F-CB4F-A837-42C8393CB879}"/>
                  </a:ext>
                </a:extLst>
              </p:cNvPr>
              <p:cNvGrpSpPr/>
              <p:nvPr/>
            </p:nvGrpSpPr>
            <p:grpSpPr>
              <a:xfrm>
                <a:off x="854840" y="649434"/>
                <a:ext cx="695926" cy="1053974"/>
                <a:chOff x="1849906" y="1137521"/>
                <a:chExt cx="695926" cy="1053974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08E843A-CF5E-B249-8E25-19CEF5FA4A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906" y="1137521"/>
                  <a:ext cx="643038" cy="643038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B217131-5772-5445-B4DB-E5CB130E1AB8}"/>
                    </a:ext>
                  </a:extLst>
                </p:cNvPr>
                <p:cNvSpPr txBox="1"/>
                <p:nvPr/>
              </p:nvSpPr>
              <p:spPr>
                <a:xfrm>
                  <a:off x="1928355" y="1822163"/>
                  <a:ext cx="6174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User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F0BC4D6-2754-3344-B253-0373F3F08C3E}"/>
                  </a:ext>
                </a:extLst>
              </p:cNvPr>
              <p:cNvCxnSpPr>
                <a:stCxn id="4" idx="3"/>
                <a:endCxn id="10" idx="1"/>
              </p:cNvCxnSpPr>
              <p:nvPr/>
            </p:nvCxnSpPr>
            <p:spPr>
              <a:xfrm>
                <a:off x="1497878" y="970953"/>
                <a:ext cx="760277" cy="2750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23AD06C-2169-0C4E-B590-8E1E2B95A0C3}"/>
                  </a:ext>
                </a:extLst>
              </p:cNvPr>
              <p:cNvCxnSpPr>
                <a:cxnSpLocks/>
                <a:stCxn id="10" idx="3"/>
                <a:endCxn id="25" idx="1"/>
              </p:cNvCxnSpPr>
              <p:nvPr/>
            </p:nvCxnSpPr>
            <p:spPr>
              <a:xfrm>
                <a:off x="3166871" y="998455"/>
                <a:ext cx="706010" cy="13896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00A3E15-0F91-5F4C-9201-3243B817742B}"/>
                  </a:ext>
                </a:extLst>
              </p:cNvPr>
              <p:cNvGrpSpPr/>
              <p:nvPr/>
            </p:nvGrpSpPr>
            <p:grpSpPr>
              <a:xfrm>
                <a:off x="3711289" y="268356"/>
                <a:ext cx="1222129" cy="2061691"/>
                <a:chOff x="3711289" y="268356"/>
                <a:chExt cx="1222129" cy="2061691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34F6FAD-E3DC-E34C-AF27-C632EA30B7F1}"/>
                    </a:ext>
                  </a:extLst>
                </p:cNvPr>
                <p:cNvGrpSpPr/>
                <p:nvPr/>
              </p:nvGrpSpPr>
              <p:grpSpPr>
                <a:xfrm>
                  <a:off x="3872881" y="268356"/>
                  <a:ext cx="928910" cy="1617206"/>
                  <a:chOff x="5754757" y="690690"/>
                  <a:chExt cx="924339" cy="2014704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F01473FC-4BCB-5A49-A4C7-E4F257F97F11}"/>
                      </a:ext>
                    </a:extLst>
                  </p:cNvPr>
                  <p:cNvSpPr/>
                  <p:nvPr/>
                </p:nvSpPr>
                <p:spPr>
                  <a:xfrm>
                    <a:off x="5754757" y="690690"/>
                    <a:ext cx="924339" cy="1853727"/>
                  </a:xfrm>
                  <a:prstGeom prst="rect">
                    <a:avLst/>
                  </a:prstGeom>
                  <a:ln w="762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9D8556B3-33B0-F54A-872B-1DE19EFB4EE9}"/>
                      </a:ext>
                    </a:extLst>
                  </p:cNvPr>
                  <p:cNvSpPr/>
                  <p:nvPr/>
                </p:nvSpPr>
                <p:spPr>
                  <a:xfrm>
                    <a:off x="5907158" y="843090"/>
                    <a:ext cx="294860" cy="294431"/>
                  </a:xfrm>
                  <a:prstGeom prst="rect">
                    <a:avLst/>
                  </a:prstGeom>
                  <a:ln w="762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F6B1E9C7-7373-B149-A1ED-52D7EFF9476A}"/>
                      </a:ext>
                    </a:extLst>
                  </p:cNvPr>
                  <p:cNvSpPr/>
                  <p:nvPr/>
                </p:nvSpPr>
                <p:spPr>
                  <a:xfrm>
                    <a:off x="5806786" y="2545995"/>
                    <a:ext cx="294861" cy="159399"/>
                  </a:xfrm>
                  <a:prstGeom prst="rect">
                    <a:avLst/>
                  </a:prstGeom>
                  <a:ln w="762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3503385-C86A-F846-819C-80BC2C7D3BA7}"/>
                      </a:ext>
                    </a:extLst>
                  </p:cNvPr>
                  <p:cNvSpPr/>
                  <p:nvPr/>
                </p:nvSpPr>
                <p:spPr>
                  <a:xfrm>
                    <a:off x="6312264" y="2545995"/>
                    <a:ext cx="294861" cy="159399"/>
                  </a:xfrm>
                  <a:prstGeom prst="rect">
                    <a:avLst/>
                  </a:prstGeom>
                  <a:ln w="762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A6FC75-53FB-7941-812F-B2A3ECEDECAB}"/>
                    </a:ext>
                  </a:extLst>
                </p:cNvPr>
                <p:cNvSpPr txBox="1"/>
                <p:nvPr/>
              </p:nvSpPr>
              <p:spPr>
                <a:xfrm>
                  <a:off x="3711289" y="1960715"/>
                  <a:ext cx="12221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Mainframe</a:t>
                  </a:r>
                </a:p>
              </p:txBody>
            </p:sp>
          </p:grp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335CBD-E456-1D4C-ADEB-A9B9492D22A5}"/>
                </a:ext>
              </a:extLst>
            </p:cNvPr>
            <p:cNvSpPr txBox="1"/>
            <p:nvPr/>
          </p:nvSpPr>
          <p:spPr>
            <a:xfrm>
              <a:off x="900110" y="2197151"/>
              <a:ext cx="2347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Mainframe Computing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F4B01DD-86D9-EA4B-B2B8-B5D0ACCFFA9E}"/>
              </a:ext>
            </a:extLst>
          </p:cNvPr>
          <p:cNvGrpSpPr>
            <a:grpSpLocks noChangeAspect="1"/>
          </p:cNvGrpSpPr>
          <p:nvPr/>
        </p:nvGrpSpPr>
        <p:grpSpPr>
          <a:xfrm>
            <a:off x="784686" y="3675487"/>
            <a:ext cx="3546745" cy="1119708"/>
            <a:chOff x="6464254" y="3906164"/>
            <a:chExt cx="4753290" cy="150061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E0A614E-ECB0-744B-979F-423BF2EDC6CD}"/>
                </a:ext>
              </a:extLst>
            </p:cNvPr>
            <p:cNvGrpSpPr/>
            <p:nvPr/>
          </p:nvGrpSpPr>
          <p:grpSpPr>
            <a:xfrm>
              <a:off x="9340026" y="3906164"/>
              <a:ext cx="1877518" cy="1108411"/>
              <a:chOff x="9563706" y="3712084"/>
              <a:chExt cx="1877518" cy="110841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46F70E9-BF5E-3045-B3CB-3D48DE5DF5B2}"/>
                  </a:ext>
                </a:extLst>
              </p:cNvPr>
              <p:cNvGrpSpPr/>
              <p:nvPr/>
            </p:nvGrpSpPr>
            <p:grpSpPr>
              <a:xfrm>
                <a:off x="9563706" y="3712084"/>
                <a:ext cx="1067566" cy="1101787"/>
                <a:chOff x="6151313" y="2744369"/>
                <a:chExt cx="1163887" cy="153321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59490879-59F6-3D41-A57D-29DBFE469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51313" y="2744369"/>
                  <a:ext cx="1163887" cy="1163887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5E15978-1703-654F-84FE-1A3A592DB672}"/>
                    </a:ext>
                  </a:extLst>
                </p:cNvPr>
                <p:cNvSpPr txBox="1"/>
                <p:nvPr/>
              </p:nvSpPr>
              <p:spPr>
                <a:xfrm>
                  <a:off x="6340424" y="3908256"/>
                  <a:ext cx="785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Server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47129A5-4560-A142-8E2F-15206A0E9242}"/>
                  </a:ext>
                </a:extLst>
              </p:cNvPr>
              <p:cNvGrpSpPr/>
              <p:nvPr/>
            </p:nvGrpSpPr>
            <p:grpSpPr>
              <a:xfrm>
                <a:off x="10373658" y="3718708"/>
                <a:ext cx="1067566" cy="1101787"/>
                <a:chOff x="6151313" y="2744369"/>
                <a:chExt cx="1163887" cy="1533219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203AB657-AE37-1E40-A52C-A9EE1E3B67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51313" y="2744369"/>
                  <a:ext cx="1163887" cy="1163887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48A5441F-354F-4C48-B166-CDE15A7203D3}"/>
                    </a:ext>
                  </a:extLst>
                </p:cNvPr>
                <p:cNvSpPr txBox="1"/>
                <p:nvPr/>
              </p:nvSpPr>
              <p:spPr>
                <a:xfrm>
                  <a:off x="6340424" y="3908256"/>
                  <a:ext cx="785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Server</a:t>
                  </a:r>
                </a:p>
              </p:txBody>
            </p: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36C91E2-2810-6849-AD9D-507CC662E841}"/>
                </a:ext>
              </a:extLst>
            </p:cNvPr>
            <p:cNvGrpSpPr/>
            <p:nvPr/>
          </p:nvGrpSpPr>
          <p:grpSpPr>
            <a:xfrm>
              <a:off x="6548614" y="3997944"/>
              <a:ext cx="695926" cy="1053974"/>
              <a:chOff x="1849906" y="1137521"/>
              <a:chExt cx="695926" cy="1053974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1C659625-A443-4B45-9BBD-F60B4A37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906" y="1137521"/>
                <a:ext cx="643038" cy="643038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D2BAE18-7F4E-994A-BA29-F9EF90AB96C8}"/>
                  </a:ext>
                </a:extLst>
              </p:cNvPr>
              <p:cNvSpPr txBox="1"/>
              <p:nvPr/>
            </p:nvSpPr>
            <p:spPr>
              <a:xfrm>
                <a:off x="1928355" y="1822163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User</a:t>
                </a:r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4EB9730-DCA7-164E-A7CA-E3C775DD3C0F}"/>
                </a:ext>
              </a:extLst>
            </p:cNvPr>
            <p:cNvCxnSpPr>
              <a:cxnSpLocks/>
              <a:stCxn id="103" idx="3"/>
            </p:cNvCxnSpPr>
            <p:nvPr/>
          </p:nvCxnSpPr>
          <p:spPr>
            <a:xfrm>
              <a:off x="7191652" y="4319463"/>
              <a:ext cx="760277" cy="275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244EAB9-5BBD-1448-B7FA-D7266D45D366}"/>
                </a:ext>
              </a:extLst>
            </p:cNvPr>
            <p:cNvSpPr txBox="1"/>
            <p:nvPr/>
          </p:nvSpPr>
          <p:spPr>
            <a:xfrm>
              <a:off x="6464254" y="5037446"/>
              <a:ext cx="3205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Intranet with Server Computing</a:t>
              </a: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F49ECD83-0390-8842-A842-0924D84A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5988" y="4001647"/>
              <a:ext cx="690635" cy="690635"/>
            </a:xfrm>
            <a:prstGeom prst="rect">
              <a:avLst/>
            </a:prstGeom>
          </p:spPr>
        </p:pic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1753A7E-F471-2143-A4EC-C245387F84C9}"/>
                </a:ext>
              </a:extLst>
            </p:cNvPr>
            <p:cNvCxnSpPr>
              <a:cxnSpLocks/>
            </p:cNvCxnSpPr>
            <p:nvPr/>
          </p:nvCxnSpPr>
          <p:spPr>
            <a:xfrm>
              <a:off x="8762915" y="4235476"/>
              <a:ext cx="760277" cy="275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E419BE9-C1E6-F846-8502-74EB7F7D3FE1}"/>
              </a:ext>
            </a:extLst>
          </p:cNvPr>
          <p:cNvSpPr txBox="1">
            <a:spLocks noChangeAspect="1"/>
          </p:cNvSpPr>
          <p:nvPr/>
        </p:nvSpPr>
        <p:spPr>
          <a:xfrm>
            <a:off x="6237000" y="175505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Grid Computing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17482EB-8B5B-AB48-96E5-9757FFA37595}"/>
              </a:ext>
            </a:extLst>
          </p:cNvPr>
          <p:cNvGrpSpPr>
            <a:grpSpLocks noChangeAspect="1"/>
          </p:cNvGrpSpPr>
          <p:nvPr/>
        </p:nvGrpSpPr>
        <p:grpSpPr>
          <a:xfrm>
            <a:off x="773520" y="2273694"/>
            <a:ext cx="1761513" cy="1079784"/>
            <a:chOff x="3129922" y="4793246"/>
            <a:chExt cx="2360751" cy="1447109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B3004F3-F414-BC47-8CAA-00B1D1678A6A}"/>
                </a:ext>
              </a:extLst>
            </p:cNvPr>
            <p:cNvGrpSpPr/>
            <p:nvPr/>
          </p:nvGrpSpPr>
          <p:grpSpPr>
            <a:xfrm>
              <a:off x="4800038" y="4793246"/>
              <a:ext cx="690635" cy="1136969"/>
              <a:chOff x="3015091" y="2227390"/>
              <a:chExt cx="690635" cy="1136969"/>
            </a:xfrm>
          </p:grpSpPr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156AAB2C-EC4F-CB4D-BDFA-36EB176BA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091" y="2227390"/>
                <a:ext cx="690635" cy="690635"/>
              </a:xfrm>
              <a:prstGeom prst="rect">
                <a:avLst/>
              </a:prstGeom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29CCE02-BB27-6540-8ED5-CD31A335DEEB}"/>
                  </a:ext>
                </a:extLst>
              </p:cNvPr>
              <p:cNvSpPr txBox="1"/>
              <p:nvPr/>
            </p:nvSpPr>
            <p:spPr>
              <a:xfrm>
                <a:off x="3156701" y="2995027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PC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7B90927-005B-074A-992A-C0CBD221AB5F}"/>
                </a:ext>
              </a:extLst>
            </p:cNvPr>
            <p:cNvGrpSpPr/>
            <p:nvPr/>
          </p:nvGrpSpPr>
          <p:grpSpPr>
            <a:xfrm>
              <a:off x="3346988" y="4834838"/>
              <a:ext cx="695926" cy="1053974"/>
              <a:chOff x="1849906" y="1137521"/>
              <a:chExt cx="695926" cy="1053974"/>
            </a:xfrm>
          </p:grpSpPr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98F02D67-E56C-7847-B8F6-F1576ED31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9906" y="1137521"/>
                <a:ext cx="643038" cy="643038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92F18E5-F1D8-AC41-BE19-41F6332A6DF3}"/>
                  </a:ext>
                </a:extLst>
              </p:cNvPr>
              <p:cNvSpPr txBox="1"/>
              <p:nvPr/>
            </p:nvSpPr>
            <p:spPr>
              <a:xfrm>
                <a:off x="1928355" y="1822163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User</a:t>
                </a:r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AA60230D-3557-774C-A434-6756B7A94D47}"/>
                </a:ext>
              </a:extLst>
            </p:cNvPr>
            <p:cNvCxnSpPr>
              <a:cxnSpLocks/>
              <a:stCxn id="169" idx="3"/>
            </p:cNvCxnSpPr>
            <p:nvPr/>
          </p:nvCxnSpPr>
          <p:spPr>
            <a:xfrm>
              <a:off x="3990026" y="5156357"/>
              <a:ext cx="760277" cy="275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51EF0AC-A092-7348-B622-EE7BC244540B}"/>
                </a:ext>
              </a:extLst>
            </p:cNvPr>
            <p:cNvSpPr txBox="1"/>
            <p:nvPr/>
          </p:nvSpPr>
          <p:spPr>
            <a:xfrm>
              <a:off x="3129922" y="5871023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PC Computing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7839346-8BF7-3546-9D5B-20F51A9631DC}"/>
              </a:ext>
            </a:extLst>
          </p:cNvPr>
          <p:cNvGrpSpPr>
            <a:grpSpLocks noChangeAspect="1"/>
          </p:cNvGrpSpPr>
          <p:nvPr/>
        </p:nvGrpSpPr>
        <p:grpSpPr>
          <a:xfrm>
            <a:off x="722892" y="5280727"/>
            <a:ext cx="3624282" cy="1177074"/>
            <a:chOff x="6072685" y="109085"/>
            <a:chExt cx="4857204" cy="15774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22885-3416-3D41-9B3B-7BFFAB9E64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19323" y="132156"/>
              <a:ext cx="863558" cy="1136224"/>
              <a:chOff x="10278785" y="1459040"/>
              <a:chExt cx="1167388" cy="153598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4A12658-36F9-2C44-8476-B1F7BEC49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8785" y="1459040"/>
                <a:ext cx="1167388" cy="116738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E16069-5288-AA47-81C6-92701217D129}"/>
                  </a:ext>
                </a:extLst>
              </p:cNvPr>
              <p:cNvSpPr txBox="1"/>
              <p:nvPr/>
            </p:nvSpPr>
            <p:spPr>
              <a:xfrm>
                <a:off x="10389946" y="2625695"/>
                <a:ext cx="945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Internet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851EE3D-4EC4-A143-A24B-6F7A1C6A0D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72685" y="221683"/>
              <a:ext cx="2266241" cy="1464898"/>
              <a:chOff x="3224432" y="4793246"/>
              <a:chExt cx="2266241" cy="146489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0080557-4352-3846-BCAB-0256928F2BC7}"/>
                  </a:ext>
                </a:extLst>
              </p:cNvPr>
              <p:cNvGrpSpPr/>
              <p:nvPr/>
            </p:nvGrpSpPr>
            <p:grpSpPr>
              <a:xfrm>
                <a:off x="4800038" y="4793246"/>
                <a:ext cx="690635" cy="1136969"/>
                <a:chOff x="3015091" y="2227390"/>
                <a:chExt cx="690635" cy="1136969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B04BE02-2651-9148-A5DB-8E70B4C238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5091" y="2227390"/>
                  <a:ext cx="690635" cy="690635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846DC65-4DF6-6B49-8221-0AE3C5824D6C}"/>
                    </a:ext>
                  </a:extLst>
                </p:cNvPr>
                <p:cNvSpPr txBox="1"/>
                <p:nvPr/>
              </p:nvSpPr>
              <p:spPr>
                <a:xfrm>
                  <a:off x="3156701" y="2995027"/>
                  <a:ext cx="426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PC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9FFF8917-63B6-9C43-A24D-29E701DF2CF9}"/>
                  </a:ext>
                </a:extLst>
              </p:cNvPr>
              <p:cNvGrpSpPr/>
              <p:nvPr/>
            </p:nvGrpSpPr>
            <p:grpSpPr>
              <a:xfrm>
                <a:off x="3346988" y="4834838"/>
                <a:ext cx="695926" cy="1053974"/>
                <a:chOff x="1849906" y="1137521"/>
                <a:chExt cx="695926" cy="1053974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D395E723-42E1-9941-94BF-0953FC0B82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906" y="1137521"/>
                  <a:ext cx="643038" cy="643038"/>
                </a:xfrm>
                <a:prstGeom prst="rect">
                  <a:avLst/>
                </a:prstGeom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A8915DCB-7560-2444-B563-6FD362028A83}"/>
                    </a:ext>
                  </a:extLst>
                </p:cNvPr>
                <p:cNvSpPr txBox="1"/>
                <p:nvPr/>
              </p:nvSpPr>
              <p:spPr>
                <a:xfrm>
                  <a:off x="1928355" y="1822163"/>
                  <a:ext cx="6174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User</a:t>
                  </a:r>
                </a:p>
              </p:txBody>
            </p:sp>
          </p:grp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6C7E70-98D7-624B-8773-E09C374E7511}"/>
                  </a:ext>
                </a:extLst>
              </p:cNvPr>
              <p:cNvCxnSpPr>
                <a:cxnSpLocks/>
                <a:stCxn id="90" idx="3"/>
              </p:cNvCxnSpPr>
              <p:nvPr/>
            </p:nvCxnSpPr>
            <p:spPr>
              <a:xfrm>
                <a:off x="3990026" y="5156357"/>
                <a:ext cx="760277" cy="2750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925BEE7-AA6F-444C-BE76-2E82A965C382}"/>
                  </a:ext>
                </a:extLst>
              </p:cNvPr>
              <p:cNvSpPr txBox="1"/>
              <p:nvPr/>
            </p:nvSpPr>
            <p:spPr>
              <a:xfrm>
                <a:off x="3224432" y="5888812"/>
                <a:ext cx="2057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Internet Computing</a:t>
                </a:r>
              </a:p>
            </p:txBody>
          </p:sp>
        </p:grp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09779EF2-4E8F-C64F-A3AC-A829EAA121F2}"/>
                </a:ext>
              </a:extLst>
            </p:cNvPr>
            <p:cNvCxnSpPr>
              <a:cxnSpLocks noChangeAspect="1"/>
              <a:stCxn id="7" idx="3"/>
              <a:endCxn id="12" idx="1"/>
            </p:cNvCxnSpPr>
            <p:nvPr/>
          </p:nvCxnSpPr>
          <p:spPr>
            <a:xfrm flipV="1">
              <a:off x="8338926" y="563935"/>
              <a:ext cx="680397" cy="306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6CBEE887-99B4-7C45-900C-DD8A3266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4903" y="109085"/>
              <a:ext cx="423736" cy="423736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5007B30F-82DF-EA4F-99B5-AE20D5256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4777" y="694182"/>
              <a:ext cx="585112" cy="458404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13177D82-4D03-664A-BC56-9F9C83F8816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800652" y="304351"/>
              <a:ext cx="680397" cy="306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8176C1B-0373-2840-8143-7C60E3E6B53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9786685" y="870349"/>
              <a:ext cx="680397" cy="306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92A4F8E-58FF-5D40-8B1A-B36C0ECBBEEE}"/>
              </a:ext>
            </a:extLst>
          </p:cNvPr>
          <p:cNvGrpSpPr>
            <a:grpSpLocks noChangeAspect="1"/>
          </p:cNvGrpSpPr>
          <p:nvPr/>
        </p:nvGrpSpPr>
        <p:grpSpPr>
          <a:xfrm>
            <a:off x="7160936" y="3435829"/>
            <a:ext cx="631784" cy="769973"/>
            <a:chOff x="1575889" y="2995027"/>
            <a:chExt cx="846707" cy="1031905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DBF324A5-D291-174D-9C21-E3B7A6FA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7957" y="2995027"/>
              <a:ext cx="662573" cy="662573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9DC92FE-41D9-E144-B970-DA668EF0C361}"/>
                </a:ext>
              </a:extLst>
            </p:cNvPr>
            <p:cNvSpPr txBox="1"/>
            <p:nvPr/>
          </p:nvSpPr>
          <p:spPr>
            <a:xfrm>
              <a:off x="1575889" y="365760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Mobile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35593EF-92EC-7F48-BABB-1A77F00A4AD6}"/>
              </a:ext>
            </a:extLst>
          </p:cNvPr>
          <p:cNvGrpSpPr>
            <a:grpSpLocks noChangeAspect="1"/>
          </p:cNvGrpSpPr>
          <p:nvPr/>
        </p:nvGrpSpPr>
        <p:grpSpPr>
          <a:xfrm>
            <a:off x="6283461" y="3435829"/>
            <a:ext cx="519277" cy="786440"/>
            <a:chOff x="1849906" y="1137521"/>
            <a:chExt cx="695926" cy="1053974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A69BE582-8831-194E-AE23-FE7192CDE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9906" y="1137521"/>
              <a:ext cx="643038" cy="64303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0612AF4-3EBA-834E-A8DB-83E529A5B9D9}"/>
                </a:ext>
              </a:extLst>
            </p:cNvPr>
            <p:cNvSpPr txBox="1"/>
            <p:nvPr/>
          </p:nvSpPr>
          <p:spPr>
            <a:xfrm>
              <a:off x="1928355" y="1822163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</p:grp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A5B5A31-76CA-FF4E-AD55-3C43A7D2B505}"/>
              </a:ext>
            </a:extLst>
          </p:cNvPr>
          <p:cNvCxnSpPr>
            <a:cxnSpLocks noChangeAspect="1"/>
            <a:stCxn id="216" idx="3"/>
          </p:cNvCxnSpPr>
          <p:nvPr/>
        </p:nvCxnSpPr>
        <p:spPr>
          <a:xfrm>
            <a:off x="6763274" y="3675735"/>
            <a:ext cx="570842" cy="3089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E834481-D9EF-7248-8AE0-B4236C8DC44D}"/>
              </a:ext>
            </a:extLst>
          </p:cNvPr>
          <p:cNvCxnSpPr>
            <a:cxnSpLocks noChangeAspect="1"/>
            <a:stCxn id="218" idx="3"/>
            <a:endCxn id="214" idx="2"/>
          </p:cNvCxnSpPr>
          <p:nvPr/>
        </p:nvCxnSpPr>
        <p:spPr>
          <a:xfrm flipV="1">
            <a:off x="7724024" y="3332428"/>
            <a:ext cx="596060" cy="3505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FA23CE4F-9A51-F44D-A7A5-E319F910F2B3}"/>
              </a:ext>
            </a:extLst>
          </p:cNvPr>
          <p:cNvSpPr txBox="1">
            <a:spLocks noChangeAspect="1"/>
          </p:cNvSpPr>
          <p:nvPr/>
        </p:nvSpPr>
        <p:spPr>
          <a:xfrm>
            <a:off x="6248468" y="4211867"/>
            <a:ext cx="1366193" cy="275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Cloud Computing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B34C5A35-44DB-E442-AE6A-380216D96078}"/>
              </a:ext>
            </a:extLst>
          </p:cNvPr>
          <p:cNvGrpSpPr>
            <a:grpSpLocks noChangeAspect="1"/>
          </p:cNvGrpSpPr>
          <p:nvPr/>
        </p:nvGrpSpPr>
        <p:grpSpPr>
          <a:xfrm>
            <a:off x="8317121" y="3061815"/>
            <a:ext cx="955214" cy="811410"/>
            <a:chOff x="5888739" y="2197151"/>
            <a:chExt cx="1280162" cy="1196182"/>
          </a:xfrm>
        </p:grpSpPr>
        <p:sp>
          <p:nvSpPr>
            <p:cNvPr id="214" name="Cloud 213">
              <a:extLst>
                <a:ext uri="{FF2B5EF4-FFF2-40B4-BE49-F238E27FC236}">
                  <a16:creationId xmlns:a16="http://schemas.microsoft.com/office/drawing/2014/main" id="{80F20316-2628-C846-B16C-E505F394AA85}"/>
                </a:ext>
              </a:extLst>
            </p:cNvPr>
            <p:cNvSpPr/>
            <p:nvPr/>
          </p:nvSpPr>
          <p:spPr>
            <a:xfrm>
              <a:off x="5888739" y="2197151"/>
              <a:ext cx="1280162" cy="797876"/>
            </a:xfrm>
            <a:prstGeom prst="cloud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62DCE2F-5C55-CF41-8271-6485A343D33C}"/>
                </a:ext>
              </a:extLst>
            </p:cNvPr>
            <p:cNvSpPr txBox="1"/>
            <p:nvPr/>
          </p:nvSpPr>
          <p:spPr>
            <a:xfrm>
              <a:off x="6167855" y="3024001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Cloud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84C3483-CC67-8A45-90F4-84A5C180346C}"/>
              </a:ext>
            </a:extLst>
          </p:cNvPr>
          <p:cNvGrpSpPr>
            <a:grpSpLocks noChangeAspect="1"/>
          </p:cNvGrpSpPr>
          <p:nvPr/>
        </p:nvGrpSpPr>
        <p:grpSpPr>
          <a:xfrm>
            <a:off x="6283461" y="2713051"/>
            <a:ext cx="1612752" cy="714157"/>
            <a:chOff x="3346988" y="4793246"/>
            <a:chExt cx="2161384" cy="957102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EE4D451A-189E-CA49-A109-B6811EF47E49}"/>
                </a:ext>
              </a:extLst>
            </p:cNvPr>
            <p:cNvGrpSpPr/>
            <p:nvPr/>
          </p:nvGrpSpPr>
          <p:grpSpPr>
            <a:xfrm>
              <a:off x="4800038" y="4793246"/>
              <a:ext cx="708334" cy="957102"/>
              <a:chOff x="3015091" y="2227390"/>
              <a:chExt cx="708334" cy="957102"/>
            </a:xfrm>
          </p:grpSpPr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28AE9DA4-E017-6D4A-B952-36E611FE4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5091" y="2227390"/>
                <a:ext cx="690635" cy="690635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96A3B5EA-2E27-EF4E-88C2-254D90343CD1}"/>
                  </a:ext>
                </a:extLst>
              </p:cNvPr>
              <p:cNvSpPr txBox="1"/>
              <p:nvPr/>
            </p:nvSpPr>
            <p:spPr>
              <a:xfrm>
                <a:off x="3296705" y="2815160"/>
                <a:ext cx="426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PC</a:t>
                </a:r>
              </a:p>
            </p:txBody>
          </p:sp>
        </p:grp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D120D9B2-4F00-824B-A1F5-7A4C46A5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6988" y="4834838"/>
              <a:ext cx="643038" cy="643038"/>
            </a:xfrm>
            <a:prstGeom prst="rect">
              <a:avLst/>
            </a:prstGeom>
          </p:spPr>
        </p:pic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B5417C45-B485-8D46-8E36-6ECBE4F5CC9C}"/>
                </a:ext>
              </a:extLst>
            </p:cNvPr>
            <p:cNvCxnSpPr>
              <a:cxnSpLocks/>
              <a:stCxn id="210" idx="3"/>
            </p:cNvCxnSpPr>
            <p:nvPr/>
          </p:nvCxnSpPr>
          <p:spPr>
            <a:xfrm>
              <a:off x="3990026" y="5156357"/>
              <a:ext cx="760277" cy="27502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7E6B30C-1705-7645-84A0-D4DF08464CDB}"/>
              </a:ext>
            </a:extLst>
          </p:cNvPr>
          <p:cNvCxnSpPr>
            <a:cxnSpLocks noChangeAspect="1"/>
            <a:stCxn id="212" idx="3"/>
            <a:endCxn id="214" idx="2"/>
          </p:cNvCxnSpPr>
          <p:nvPr/>
        </p:nvCxnSpPr>
        <p:spPr>
          <a:xfrm>
            <a:off x="7883007" y="2970716"/>
            <a:ext cx="437077" cy="36171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F4AA4C8-0255-7341-BE81-89398FBF1ADC}"/>
              </a:ext>
            </a:extLst>
          </p:cNvPr>
          <p:cNvGrpSpPr/>
          <p:nvPr/>
        </p:nvGrpSpPr>
        <p:grpSpPr>
          <a:xfrm>
            <a:off x="9932997" y="2807776"/>
            <a:ext cx="1979748" cy="879560"/>
            <a:chOff x="9477639" y="2796175"/>
            <a:chExt cx="1979748" cy="879560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F5D07F69-5004-B44D-AE72-BF102916EB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60362" y="2796175"/>
              <a:ext cx="1097025" cy="836023"/>
              <a:chOff x="10094387" y="2154796"/>
              <a:chExt cx="1470215" cy="1120425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68F02CB-8E84-3844-9D7B-45EFA4884157}"/>
                  </a:ext>
                </a:extLst>
              </p:cNvPr>
              <p:cNvSpPr/>
              <p:nvPr/>
            </p:nvSpPr>
            <p:spPr>
              <a:xfrm>
                <a:off x="10866587" y="21547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F3B1BFCC-09FE-0F4A-B4F1-197076A64F62}"/>
                  </a:ext>
                </a:extLst>
              </p:cNvPr>
              <p:cNvSpPr/>
              <p:nvPr/>
            </p:nvSpPr>
            <p:spPr>
              <a:xfrm>
                <a:off x="11018987" y="23071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32BE76A-3E6F-774C-8DA7-B60B94CF1FF6}"/>
                  </a:ext>
                </a:extLst>
              </p:cNvPr>
              <p:cNvSpPr/>
              <p:nvPr/>
            </p:nvSpPr>
            <p:spPr>
              <a:xfrm>
                <a:off x="11171387" y="24595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9F847DC-4134-584A-A642-3C7F82BC1FEC}"/>
                  </a:ext>
                </a:extLst>
              </p:cNvPr>
              <p:cNvSpPr/>
              <p:nvPr/>
            </p:nvSpPr>
            <p:spPr>
              <a:xfrm>
                <a:off x="11323787" y="26119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63EBDFDF-1890-7247-B006-F383DC9016E6}"/>
                  </a:ext>
                </a:extLst>
              </p:cNvPr>
              <p:cNvSpPr/>
              <p:nvPr/>
            </p:nvSpPr>
            <p:spPr>
              <a:xfrm>
                <a:off x="10480487" y="21815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D2E9C682-033D-1340-9C64-FB890024360C}"/>
                  </a:ext>
                </a:extLst>
              </p:cNvPr>
              <p:cNvSpPr/>
              <p:nvPr/>
            </p:nvSpPr>
            <p:spPr>
              <a:xfrm>
                <a:off x="10632887" y="23339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F7DBF21A-64B4-CD4B-9601-FE5EBB66F238}"/>
                  </a:ext>
                </a:extLst>
              </p:cNvPr>
              <p:cNvSpPr/>
              <p:nvPr/>
            </p:nvSpPr>
            <p:spPr>
              <a:xfrm>
                <a:off x="10785287" y="24863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2A61274A-245D-5A4E-A70D-8ED8C98637FE}"/>
                  </a:ext>
                </a:extLst>
              </p:cNvPr>
              <p:cNvSpPr/>
              <p:nvPr/>
            </p:nvSpPr>
            <p:spPr>
              <a:xfrm>
                <a:off x="10937687" y="26387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86822D1D-9874-7542-9004-F6BC707B502C}"/>
                  </a:ext>
                </a:extLst>
              </p:cNvPr>
              <p:cNvSpPr/>
              <p:nvPr/>
            </p:nvSpPr>
            <p:spPr>
              <a:xfrm>
                <a:off x="10094387" y="21905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5F9A7702-6B4E-5B43-AC28-C3E5F11ECBCA}"/>
                  </a:ext>
                </a:extLst>
              </p:cNvPr>
              <p:cNvSpPr/>
              <p:nvPr/>
            </p:nvSpPr>
            <p:spPr>
              <a:xfrm>
                <a:off x="10246787" y="23429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663379BA-A065-BE4E-8304-F20610544AB9}"/>
                  </a:ext>
                </a:extLst>
              </p:cNvPr>
              <p:cNvSpPr/>
              <p:nvPr/>
            </p:nvSpPr>
            <p:spPr>
              <a:xfrm>
                <a:off x="10399187" y="24953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F589C3EB-A34F-394D-97DA-710A17E34E5A}"/>
                  </a:ext>
                </a:extLst>
              </p:cNvPr>
              <p:cNvSpPr/>
              <p:nvPr/>
            </p:nvSpPr>
            <p:spPr>
              <a:xfrm>
                <a:off x="10551587" y="26477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034B257-8450-1F49-B1F9-639C7EE803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77639" y="2839712"/>
              <a:ext cx="1097025" cy="836023"/>
              <a:chOff x="10094387" y="2154796"/>
              <a:chExt cx="1470215" cy="1120425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F153251-260B-B941-B306-98AFC7D5B28B}"/>
                  </a:ext>
                </a:extLst>
              </p:cNvPr>
              <p:cNvSpPr/>
              <p:nvPr/>
            </p:nvSpPr>
            <p:spPr>
              <a:xfrm>
                <a:off x="10866587" y="21547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8682B32-B4FE-3249-82D8-44DAA60680F9}"/>
                  </a:ext>
                </a:extLst>
              </p:cNvPr>
              <p:cNvSpPr/>
              <p:nvPr/>
            </p:nvSpPr>
            <p:spPr>
              <a:xfrm>
                <a:off x="11018987" y="23071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C1C1015-B996-3E44-B508-9EE6A3C9C141}"/>
                  </a:ext>
                </a:extLst>
              </p:cNvPr>
              <p:cNvSpPr/>
              <p:nvPr/>
            </p:nvSpPr>
            <p:spPr>
              <a:xfrm>
                <a:off x="11171387" y="24595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AB97348-9D7A-6B46-B151-CA2FA6D1FC57}"/>
                  </a:ext>
                </a:extLst>
              </p:cNvPr>
              <p:cNvSpPr/>
              <p:nvPr/>
            </p:nvSpPr>
            <p:spPr>
              <a:xfrm>
                <a:off x="11323787" y="2611996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8CD1D1F-86C9-884B-9CEF-60B8A7D44A3D}"/>
                  </a:ext>
                </a:extLst>
              </p:cNvPr>
              <p:cNvSpPr/>
              <p:nvPr/>
            </p:nvSpPr>
            <p:spPr>
              <a:xfrm>
                <a:off x="10480487" y="21815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C7BE9C22-43D8-1B45-B128-2B8984E0E578}"/>
                  </a:ext>
                </a:extLst>
              </p:cNvPr>
              <p:cNvSpPr/>
              <p:nvPr/>
            </p:nvSpPr>
            <p:spPr>
              <a:xfrm>
                <a:off x="10632887" y="23339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0B9EED52-9D1B-3A4C-817F-3EB0336ED8FA}"/>
                  </a:ext>
                </a:extLst>
              </p:cNvPr>
              <p:cNvSpPr/>
              <p:nvPr/>
            </p:nvSpPr>
            <p:spPr>
              <a:xfrm>
                <a:off x="10785287" y="24863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05CB561-49EA-7F48-AE83-E92D85BD2793}"/>
                  </a:ext>
                </a:extLst>
              </p:cNvPr>
              <p:cNvSpPr/>
              <p:nvPr/>
            </p:nvSpPr>
            <p:spPr>
              <a:xfrm>
                <a:off x="10937687" y="26387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91F65F55-3A7E-8345-BFA0-242206AD5228}"/>
                  </a:ext>
                </a:extLst>
              </p:cNvPr>
              <p:cNvSpPr/>
              <p:nvPr/>
            </p:nvSpPr>
            <p:spPr>
              <a:xfrm>
                <a:off x="10094387" y="21905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7E9C9B61-1D47-C14F-BB01-415CF1254464}"/>
                  </a:ext>
                </a:extLst>
              </p:cNvPr>
              <p:cNvSpPr/>
              <p:nvPr/>
            </p:nvSpPr>
            <p:spPr>
              <a:xfrm>
                <a:off x="10246787" y="23429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C7E45C0-AF4E-0240-85DD-9438E0CC4D45}"/>
                  </a:ext>
                </a:extLst>
              </p:cNvPr>
              <p:cNvSpPr/>
              <p:nvPr/>
            </p:nvSpPr>
            <p:spPr>
              <a:xfrm>
                <a:off x="10399187" y="24953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1243BCD-972D-2341-969D-B94CFD19F6EC}"/>
                  </a:ext>
                </a:extLst>
              </p:cNvPr>
              <p:cNvSpPr/>
              <p:nvPr/>
            </p:nvSpPr>
            <p:spPr>
              <a:xfrm>
                <a:off x="10551587" y="26477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5F5C33-200E-754F-91E4-343E76AC84A9}"/>
              </a:ext>
            </a:extLst>
          </p:cNvPr>
          <p:cNvCxnSpPr>
            <a:cxnSpLocks noChangeAspect="1"/>
            <a:stCxn id="205" idx="2"/>
            <a:endCxn id="214" idx="0"/>
          </p:cNvCxnSpPr>
          <p:nvPr/>
        </p:nvCxnSpPr>
        <p:spPr>
          <a:xfrm flipH="1" flipV="1">
            <a:off x="9271539" y="3332428"/>
            <a:ext cx="751302" cy="1376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D09B5A3-7FFE-E24F-BE7E-3759E292D2DA}"/>
              </a:ext>
            </a:extLst>
          </p:cNvPr>
          <p:cNvGrpSpPr/>
          <p:nvPr/>
        </p:nvGrpSpPr>
        <p:grpSpPr>
          <a:xfrm>
            <a:off x="6297650" y="402587"/>
            <a:ext cx="5321071" cy="1638819"/>
            <a:chOff x="6205375" y="1606585"/>
            <a:chExt cx="5321071" cy="1638819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25A0112-B5CD-8B44-965A-8BB3B95280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5375" y="2134160"/>
              <a:ext cx="1599546" cy="515328"/>
              <a:chOff x="3321199" y="5283727"/>
              <a:chExt cx="2143686" cy="690634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75F6F88-A64E-6044-837B-A5C3D6684BC4}"/>
                  </a:ext>
                </a:extLst>
              </p:cNvPr>
              <p:cNvGrpSpPr/>
              <p:nvPr/>
            </p:nvGrpSpPr>
            <p:grpSpPr>
              <a:xfrm>
                <a:off x="4774249" y="5283727"/>
                <a:ext cx="690636" cy="690634"/>
                <a:chOff x="2989302" y="2717871"/>
                <a:chExt cx="690636" cy="690634"/>
              </a:xfrm>
            </p:grpSpPr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B811C13-FEF6-9A47-AB01-B10783054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9302" y="2717871"/>
                  <a:ext cx="690636" cy="690634"/>
                </a:xfrm>
                <a:prstGeom prst="rect">
                  <a:avLst/>
                </a:prstGeom>
              </p:spPr>
            </p:pic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60DDBBAF-4EF4-144B-BDBE-0842A822DF69}"/>
                    </a:ext>
                  </a:extLst>
                </p:cNvPr>
                <p:cNvSpPr txBox="1"/>
                <p:nvPr/>
              </p:nvSpPr>
              <p:spPr>
                <a:xfrm>
                  <a:off x="3296705" y="2815160"/>
                  <a:ext cx="247573" cy="494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EDFEA555-AA2A-B644-8FC4-068F57C99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1199" y="5325319"/>
                <a:ext cx="643038" cy="643038"/>
              </a:xfrm>
              <a:prstGeom prst="rect">
                <a:avLst/>
              </a:prstGeom>
            </p:spPr>
          </p:pic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5FB23414-E44C-4549-9BB8-0002BB45D316}"/>
                  </a:ext>
                </a:extLst>
              </p:cNvPr>
              <p:cNvCxnSpPr>
                <a:cxnSpLocks/>
                <a:stCxn id="136" idx="3"/>
              </p:cNvCxnSpPr>
              <p:nvPr/>
            </p:nvCxnSpPr>
            <p:spPr>
              <a:xfrm>
                <a:off x="3964237" y="5646837"/>
                <a:ext cx="760277" cy="2750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B53CCB0-D8D5-1246-8D59-466DD63BFF61}"/>
                </a:ext>
              </a:extLst>
            </p:cNvPr>
            <p:cNvCxnSpPr>
              <a:cxnSpLocks noChangeAspect="1"/>
              <a:stCxn id="138" idx="3"/>
            </p:cNvCxnSpPr>
            <p:nvPr/>
          </p:nvCxnSpPr>
          <p:spPr>
            <a:xfrm flipV="1">
              <a:off x="7804921" y="2387557"/>
              <a:ext cx="456320" cy="426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47EB7BA-BE61-A94F-8A9F-6554EDA501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18796" y="1914797"/>
              <a:ext cx="695214" cy="702351"/>
              <a:chOff x="10094387" y="2181541"/>
              <a:chExt cx="931715" cy="94128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0AD7695-B853-C842-9DC9-C8285218C32B}"/>
                  </a:ext>
                </a:extLst>
              </p:cNvPr>
              <p:cNvSpPr/>
              <p:nvPr/>
            </p:nvSpPr>
            <p:spPr>
              <a:xfrm>
                <a:off x="10480487" y="21815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7A01050-20BB-B940-9CE1-4069ACA1B7B7}"/>
                  </a:ext>
                </a:extLst>
              </p:cNvPr>
              <p:cNvSpPr/>
              <p:nvPr/>
            </p:nvSpPr>
            <p:spPr>
              <a:xfrm>
                <a:off x="10632887" y="23339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5CC5B79-9A31-A14B-9757-22430BB80BB3}"/>
                  </a:ext>
                </a:extLst>
              </p:cNvPr>
              <p:cNvSpPr/>
              <p:nvPr/>
            </p:nvSpPr>
            <p:spPr>
              <a:xfrm>
                <a:off x="10785287" y="24863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DF41472-045A-564A-84C6-23187FC0F2A3}"/>
                  </a:ext>
                </a:extLst>
              </p:cNvPr>
              <p:cNvSpPr/>
              <p:nvPr/>
            </p:nvSpPr>
            <p:spPr>
              <a:xfrm>
                <a:off x="10094387" y="21905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F95E71F-83B3-4E40-BF54-8F62C26A71CD}"/>
                  </a:ext>
                </a:extLst>
              </p:cNvPr>
              <p:cNvSpPr/>
              <p:nvPr/>
            </p:nvSpPr>
            <p:spPr>
              <a:xfrm>
                <a:off x="10246787" y="23429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F8C82F12-05E3-974D-B1C5-D72EF0BFE064}"/>
                  </a:ext>
                </a:extLst>
              </p:cNvPr>
              <p:cNvSpPr/>
              <p:nvPr/>
            </p:nvSpPr>
            <p:spPr>
              <a:xfrm>
                <a:off x="10399187" y="24953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2AD651-3012-5844-ADE8-ADB8DD496E1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8948467" y="2229063"/>
              <a:ext cx="439997" cy="15926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A6A98A3D-19D1-F246-AEDA-A60D60B8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2896" y="2031773"/>
              <a:ext cx="644358" cy="644358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C843811-5B69-A34B-B0B4-AE75613FAFA1}"/>
                </a:ext>
              </a:extLst>
            </p:cNvPr>
            <p:cNvSpPr txBox="1"/>
            <p:nvPr/>
          </p:nvSpPr>
          <p:spPr>
            <a:xfrm>
              <a:off x="8152951" y="2610463"/>
              <a:ext cx="521644" cy="2038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Internet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308EB13-65AA-FE4F-B221-D53EE234E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831232" y="1606585"/>
              <a:ext cx="695214" cy="702351"/>
              <a:chOff x="10094387" y="2181541"/>
              <a:chExt cx="931715" cy="941280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8F1A9E22-6910-FC4E-B77C-5E2B04A5B127}"/>
                  </a:ext>
                </a:extLst>
              </p:cNvPr>
              <p:cNvSpPr/>
              <p:nvPr/>
            </p:nvSpPr>
            <p:spPr>
              <a:xfrm>
                <a:off x="10480487" y="21815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C884B21-657A-D743-8880-29BA29DC1479}"/>
                  </a:ext>
                </a:extLst>
              </p:cNvPr>
              <p:cNvSpPr/>
              <p:nvPr/>
            </p:nvSpPr>
            <p:spPr>
              <a:xfrm>
                <a:off x="10632887" y="23339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2960D187-4D89-F64B-8CC7-9792250C65D4}"/>
                  </a:ext>
                </a:extLst>
              </p:cNvPr>
              <p:cNvSpPr/>
              <p:nvPr/>
            </p:nvSpPr>
            <p:spPr>
              <a:xfrm>
                <a:off x="10785287" y="24863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3563B89-F372-CF46-9736-9B27F20EDF2D}"/>
                  </a:ext>
                </a:extLst>
              </p:cNvPr>
              <p:cNvSpPr/>
              <p:nvPr/>
            </p:nvSpPr>
            <p:spPr>
              <a:xfrm>
                <a:off x="10094387" y="21905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1FC22A4A-BD3E-6F41-972F-637A286B0879}"/>
                  </a:ext>
                </a:extLst>
              </p:cNvPr>
              <p:cNvSpPr/>
              <p:nvPr/>
            </p:nvSpPr>
            <p:spPr>
              <a:xfrm>
                <a:off x="10246787" y="23429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289115AC-A30C-3E45-BD1A-10AC47A9B76D}"/>
                  </a:ext>
                </a:extLst>
              </p:cNvPr>
              <p:cNvSpPr/>
              <p:nvPr/>
            </p:nvSpPr>
            <p:spPr>
              <a:xfrm>
                <a:off x="10399187" y="24953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E23E5987-A531-4D45-BBA2-8A545852E2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95345" y="2543053"/>
              <a:ext cx="695214" cy="702351"/>
              <a:chOff x="10094387" y="2181541"/>
              <a:chExt cx="931715" cy="941280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6EC623E3-5E1F-1741-8F79-829908843308}"/>
                  </a:ext>
                </a:extLst>
              </p:cNvPr>
              <p:cNvSpPr/>
              <p:nvPr/>
            </p:nvSpPr>
            <p:spPr>
              <a:xfrm>
                <a:off x="10480487" y="21815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455D1D49-A1C1-8D46-A023-EBD01B7CD509}"/>
                  </a:ext>
                </a:extLst>
              </p:cNvPr>
              <p:cNvSpPr/>
              <p:nvPr/>
            </p:nvSpPr>
            <p:spPr>
              <a:xfrm>
                <a:off x="10632887" y="23339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50BBF8B-B3C1-134A-8260-01498B0080EC}"/>
                  </a:ext>
                </a:extLst>
              </p:cNvPr>
              <p:cNvSpPr/>
              <p:nvPr/>
            </p:nvSpPr>
            <p:spPr>
              <a:xfrm>
                <a:off x="10785287" y="248634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BE5CF41-A711-EC4D-82B6-387ED12612C8}"/>
                  </a:ext>
                </a:extLst>
              </p:cNvPr>
              <p:cNvSpPr/>
              <p:nvPr/>
            </p:nvSpPr>
            <p:spPr>
              <a:xfrm>
                <a:off x="10094387" y="21905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B054D1C-DFA5-A748-A9DE-1F6601FB2D22}"/>
                  </a:ext>
                </a:extLst>
              </p:cNvPr>
              <p:cNvSpPr/>
              <p:nvPr/>
            </p:nvSpPr>
            <p:spPr>
              <a:xfrm>
                <a:off x="10246787" y="23429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AD2E85E-0DE3-F240-AC46-623DF542D945}"/>
                  </a:ext>
                </a:extLst>
              </p:cNvPr>
              <p:cNvSpPr/>
              <p:nvPr/>
            </p:nvSpPr>
            <p:spPr>
              <a:xfrm>
                <a:off x="10399187" y="2495301"/>
                <a:ext cx="240815" cy="627520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FA44C378-57AF-2C49-A025-AF67E671AF11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273713" y="1914797"/>
              <a:ext cx="439997" cy="15926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3797C990-14F5-5849-8172-C5B550A5E998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9894959" y="2689974"/>
              <a:ext cx="383012" cy="340515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1231198F-677E-EA48-AAC2-97BB4F26666F}"/>
                </a:ext>
              </a:extLst>
            </p:cNvPr>
            <p:cNvCxnSpPr>
              <a:cxnSpLocks noChangeAspect="1"/>
              <a:stCxn id="226" idx="2"/>
            </p:cNvCxnSpPr>
            <p:nvPr/>
          </p:nvCxnSpPr>
          <p:spPr>
            <a:xfrm flipH="1">
              <a:off x="11349944" y="2302250"/>
              <a:ext cx="86658" cy="66826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B535607-9D7B-C343-8AA8-849A453CA401}"/>
              </a:ext>
            </a:extLst>
          </p:cNvPr>
          <p:cNvGrpSpPr/>
          <p:nvPr/>
        </p:nvGrpSpPr>
        <p:grpSpPr>
          <a:xfrm>
            <a:off x="6375031" y="4803273"/>
            <a:ext cx="5423529" cy="1523784"/>
            <a:chOff x="6142902" y="5211733"/>
            <a:chExt cx="5423529" cy="152378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9B5CB31-6700-2240-9279-5237A58DA0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42902" y="5528383"/>
              <a:ext cx="5355820" cy="1207134"/>
              <a:chOff x="899835" y="3197609"/>
              <a:chExt cx="7177781" cy="161778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560232-0010-2A42-8496-391E8F5EE619}"/>
                  </a:ext>
                </a:extLst>
              </p:cNvPr>
              <p:cNvGrpSpPr/>
              <p:nvPr/>
            </p:nvGrpSpPr>
            <p:grpSpPr>
              <a:xfrm>
                <a:off x="2075813" y="3231073"/>
                <a:ext cx="846707" cy="1031905"/>
                <a:chOff x="1575889" y="2995027"/>
                <a:chExt cx="846707" cy="103190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061D38F-BD4B-D640-9B21-8D08465C1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7957" y="2995027"/>
                  <a:ext cx="662573" cy="662573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1D9BDEF-0CBB-CC45-97DF-65A882C80481}"/>
                    </a:ext>
                  </a:extLst>
                </p:cNvPr>
                <p:cNvSpPr txBox="1"/>
                <p:nvPr/>
              </p:nvSpPr>
              <p:spPr>
                <a:xfrm>
                  <a:off x="1575889" y="3657600"/>
                  <a:ext cx="84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Mobile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A8F35CF-71E7-4C4A-A3D2-6967DCB71395}"/>
                  </a:ext>
                </a:extLst>
              </p:cNvPr>
              <p:cNvGrpSpPr/>
              <p:nvPr/>
            </p:nvGrpSpPr>
            <p:grpSpPr>
              <a:xfrm>
                <a:off x="899835" y="3231073"/>
                <a:ext cx="695926" cy="1053974"/>
                <a:chOff x="1849906" y="1137521"/>
                <a:chExt cx="695926" cy="1053974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86144945-E9A5-6D4B-B364-76142621A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49906" y="1137521"/>
                  <a:ext cx="643038" cy="643038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76E631E-C870-C040-8486-550509F63D6A}"/>
                    </a:ext>
                  </a:extLst>
                </p:cNvPr>
                <p:cNvSpPr txBox="1"/>
                <p:nvPr/>
              </p:nvSpPr>
              <p:spPr>
                <a:xfrm>
                  <a:off x="1928355" y="1822163"/>
                  <a:ext cx="6174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User</a:t>
                  </a:r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3FDD333-39B6-0048-B266-9C80B0BF5C57}"/>
                  </a:ext>
                </a:extLst>
              </p:cNvPr>
              <p:cNvCxnSpPr>
                <a:cxnSpLocks/>
                <a:stCxn id="59" idx="3"/>
              </p:cNvCxnSpPr>
              <p:nvPr/>
            </p:nvCxnSpPr>
            <p:spPr>
              <a:xfrm>
                <a:off x="1542873" y="3552592"/>
                <a:ext cx="765033" cy="41398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43EAAE7-24B1-2A45-98DB-28CB3EC35CD8}"/>
                  </a:ext>
                </a:extLst>
              </p:cNvPr>
              <p:cNvCxnSpPr>
                <a:cxnSpLocks/>
                <a:endCxn id="69" idx="2"/>
              </p:cNvCxnSpPr>
              <p:nvPr/>
            </p:nvCxnSpPr>
            <p:spPr>
              <a:xfrm flipV="1">
                <a:off x="2711823" y="3560280"/>
                <a:ext cx="812024" cy="22631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2C2F457-F7DF-A749-9A9C-10EE7BA1F3A0}"/>
                  </a:ext>
                </a:extLst>
              </p:cNvPr>
              <p:cNvSpPr txBox="1"/>
              <p:nvPr/>
            </p:nvSpPr>
            <p:spPr>
              <a:xfrm>
                <a:off x="978284" y="4320418"/>
                <a:ext cx="7099332" cy="49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/>
                  <a:t>Mobile Computing                               Internet of Things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CA60AAD-663E-8D4D-931C-A93674311EA6}"/>
                  </a:ext>
                </a:extLst>
              </p:cNvPr>
              <p:cNvGrpSpPr/>
              <p:nvPr/>
            </p:nvGrpSpPr>
            <p:grpSpPr>
              <a:xfrm>
                <a:off x="3519876" y="3197609"/>
                <a:ext cx="1280162" cy="1087438"/>
                <a:chOff x="5888739" y="2197151"/>
                <a:chExt cx="1280162" cy="1196182"/>
              </a:xfrm>
            </p:grpSpPr>
            <p:sp>
              <p:nvSpPr>
                <p:cNvPr id="69" name="Cloud 68">
                  <a:extLst>
                    <a:ext uri="{FF2B5EF4-FFF2-40B4-BE49-F238E27FC236}">
                      <a16:creationId xmlns:a16="http://schemas.microsoft.com/office/drawing/2014/main" id="{522053CC-B06B-3944-B71C-DB16A2D2E43D}"/>
                    </a:ext>
                  </a:extLst>
                </p:cNvPr>
                <p:cNvSpPr/>
                <p:nvPr/>
              </p:nvSpPr>
              <p:spPr>
                <a:xfrm>
                  <a:off x="5888739" y="2197151"/>
                  <a:ext cx="1280162" cy="797876"/>
                </a:xfrm>
                <a:prstGeom prst="cloud">
                  <a:avLst/>
                </a:prstGeom>
                <a:ln w="762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03E827-F7B5-4F48-A2FD-516251FC8DD2}"/>
                    </a:ext>
                  </a:extLst>
                </p:cNvPr>
                <p:cNvSpPr txBox="1"/>
                <p:nvPr/>
              </p:nvSpPr>
              <p:spPr>
                <a:xfrm>
                  <a:off x="6167855" y="3024001"/>
                  <a:ext cx="7264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Cloud</a:t>
                  </a:r>
                </a:p>
              </p:txBody>
            </p:sp>
          </p:grpSp>
        </p:grp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E83F7857-91CC-1C4A-8D31-2CE4284E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3328" y="5236672"/>
              <a:ext cx="434295" cy="508218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CEC7D2D0-3D3D-1746-807F-97B794574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410362" y="5790336"/>
              <a:ext cx="342097" cy="342097"/>
            </a:xfrm>
            <a:prstGeom prst="rect">
              <a:avLst/>
            </a:prstGeom>
          </p:spPr>
        </p:pic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1F78CFD6-03E9-F54F-94BA-01101B8085A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9131637" y="5593829"/>
              <a:ext cx="439997" cy="159263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9C61B102-BA52-A548-8715-CBC130A5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752459" y="5623285"/>
              <a:ext cx="342097" cy="342097"/>
            </a:xfrm>
            <a:prstGeom prst="rect">
              <a:avLst/>
            </a:prstGeom>
          </p:spPr>
        </p:pic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3C77845F-0A50-694B-B956-111954E9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643619" y="6024088"/>
              <a:ext cx="342097" cy="342097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C66BC1A1-97BA-3444-85B0-16208E67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963641" y="5349702"/>
              <a:ext cx="342097" cy="342097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16307E94-FA69-CA49-A369-EAF20AD4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984825" y="5896270"/>
              <a:ext cx="342097" cy="342097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96ABCE30-2142-2547-8848-7640FD02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0332423" y="5619287"/>
              <a:ext cx="342097" cy="342097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01C0FB4B-21AA-5042-86EF-9B41E0B40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02971" y="5211733"/>
              <a:ext cx="540626" cy="540626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8CB8C01F-36D4-CA47-A095-A0F5017CF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10690742" y="5724658"/>
              <a:ext cx="423448" cy="423448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78AA38AF-F1BF-1246-9DD8-9F0CF2EB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840346" y="5389088"/>
              <a:ext cx="726085" cy="726085"/>
            </a:xfrm>
            <a:prstGeom prst="rect">
              <a:avLst/>
            </a:prstGeom>
          </p:spPr>
        </p:pic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1C420739-F73A-924A-8398-0D3BB1C8DD43}"/>
              </a:ext>
            </a:extLst>
          </p:cNvPr>
          <p:cNvSpPr txBox="1"/>
          <p:nvPr/>
        </p:nvSpPr>
        <p:spPr>
          <a:xfrm>
            <a:off x="178835" y="542097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8B84999-EB4E-BD49-BA54-36F51F99FEDF}"/>
              </a:ext>
            </a:extLst>
          </p:cNvPr>
          <p:cNvSpPr txBox="1"/>
          <p:nvPr/>
        </p:nvSpPr>
        <p:spPr>
          <a:xfrm>
            <a:off x="282386" y="2385460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EB21B6D9-3914-4748-9FE5-AB61CF728344}"/>
              </a:ext>
            </a:extLst>
          </p:cNvPr>
          <p:cNvSpPr txBox="1"/>
          <p:nvPr/>
        </p:nvSpPr>
        <p:spPr>
          <a:xfrm>
            <a:off x="241756" y="376061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E102892-67C2-6D45-9D16-5DB3831AFD2A}"/>
              </a:ext>
            </a:extLst>
          </p:cNvPr>
          <p:cNvSpPr txBox="1"/>
          <p:nvPr/>
        </p:nvSpPr>
        <p:spPr>
          <a:xfrm>
            <a:off x="200201" y="537487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4.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9384A340-4237-C649-9FA2-97F6B98226FC}"/>
              </a:ext>
            </a:extLst>
          </p:cNvPr>
          <p:cNvSpPr txBox="1"/>
          <p:nvPr/>
        </p:nvSpPr>
        <p:spPr>
          <a:xfrm>
            <a:off x="5396426" y="88324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5.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451A7B-212E-394F-B043-4E18AB61D885}"/>
              </a:ext>
            </a:extLst>
          </p:cNvPr>
          <p:cNvSpPr txBox="1"/>
          <p:nvPr/>
        </p:nvSpPr>
        <p:spPr>
          <a:xfrm>
            <a:off x="5378722" y="2910501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6.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5AA59-E59D-6348-B76A-F20632196612}"/>
              </a:ext>
            </a:extLst>
          </p:cNvPr>
          <p:cNvSpPr txBox="1"/>
          <p:nvPr/>
        </p:nvSpPr>
        <p:spPr>
          <a:xfrm>
            <a:off x="5396426" y="515407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7.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975E111-5FE0-DC4D-9C5C-5173D9211090}"/>
              </a:ext>
            </a:extLst>
          </p:cNvPr>
          <p:cNvCxnSpPr>
            <a:cxnSpLocks/>
          </p:cNvCxnSpPr>
          <p:nvPr/>
        </p:nvCxnSpPr>
        <p:spPr>
          <a:xfrm>
            <a:off x="8794728" y="4015377"/>
            <a:ext cx="0" cy="812835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7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9AEDC9-9FCD-0743-B967-0CAAD3C67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38750"/>
              </p:ext>
            </p:extLst>
          </p:nvPr>
        </p:nvGraphicFramePr>
        <p:xfrm>
          <a:off x="1761543" y="487847"/>
          <a:ext cx="9198377" cy="5938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875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104</Words>
  <Application>Microsoft Macintosh PowerPoint</Application>
  <PresentationFormat>Widescreen</PresentationFormat>
  <Paragraphs>58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Von Laszewski, Gregor</dc:creator>
  <cp:lastModifiedBy>Von Laszewski, Gregor</cp:lastModifiedBy>
  <cp:revision>16</cp:revision>
  <dcterms:created xsi:type="dcterms:W3CDTF">2018-09-15T12:46:30Z</dcterms:created>
  <dcterms:modified xsi:type="dcterms:W3CDTF">2018-09-15T16:16:09Z</dcterms:modified>
</cp:coreProperties>
</file>